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707" r:id="rId2"/>
  </p:sldMasterIdLst>
  <p:notesMasterIdLst>
    <p:notesMasterId r:id="rId34"/>
  </p:notesMasterIdLst>
  <p:sldIdLst>
    <p:sldId id="396" r:id="rId3"/>
    <p:sldId id="400" r:id="rId4"/>
    <p:sldId id="431" r:id="rId5"/>
    <p:sldId id="399" r:id="rId6"/>
    <p:sldId id="419" r:id="rId7"/>
    <p:sldId id="420" r:id="rId8"/>
    <p:sldId id="421" r:id="rId9"/>
    <p:sldId id="401" r:id="rId10"/>
    <p:sldId id="415" r:id="rId11"/>
    <p:sldId id="416" r:id="rId12"/>
    <p:sldId id="417" r:id="rId13"/>
    <p:sldId id="418" r:id="rId14"/>
    <p:sldId id="411" r:id="rId15"/>
    <p:sldId id="410" r:id="rId16"/>
    <p:sldId id="408" r:id="rId17"/>
    <p:sldId id="409" r:id="rId18"/>
    <p:sldId id="412" r:id="rId19"/>
    <p:sldId id="413" r:id="rId20"/>
    <p:sldId id="414" r:id="rId21"/>
    <p:sldId id="432" r:id="rId22"/>
    <p:sldId id="433" r:id="rId23"/>
    <p:sldId id="423" r:id="rId24"/>
    <p:sldId id="424" r:id="rId25"/>
    <p:sldId id="434" r:id="rId26"/>
    <p:sldId id="425" r:id="rId27"/>
    <p:sldId id="426" r:id="rId28"/>
    <p:sldId id="427" r:id="rId29"/>
    <p:sldId id="428" r:id="rId30"/>
    <p:sldId id="429" r:id="rId31"/>
    <p:sldId id="430" r:id="rId32"/>
    <p:sldId id="405" r:id="rId33"/>
  </p:sldIdLst>
  <p:sldSz cx="12192000" cy="6858000"/>
  <p:notesSz cx="6858000" cy="9144000"/>
  <p:embeddedFontLst>
    <p:embeddedFont>
      <p:font typeface="Abril Fatface" panose="02000503000000020003" pitchFamily="2" charset="0"/>
      <p:regular r:id="rId35"/>
    </p:embeddedFont>
    <p:embeddedFont>
      <p:font typeface="Lato" panose="020F0502020204030203" pitchFamily="34" charset="0"/>
      <p:regular r:id="rId36"/>
      <p:bold r:id="rId37"/>
      <p:italic r:id="rId38"/>
      <p:boldItalic r:id="rId39"/>
    </p:embeddedFont>
    <p:embeddedFont>
      <p:font typeface="Lato Light" panose="020F0502020204030203" pitchFamily="3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B98B8F-2C79-6880-AE7E-127C2DFFFE5E}" name="Kelsey Claspill" initials="KC" userId="S::claspillk@nsula.edu::1271d097-9a14-4c0e-b8e9-1860717cd6e6" providerId="AD"/>
  <p188:author id="{C58959CA-B086-1ED2-9398-DA06F980029E}" name="Dawn Mitchell" initials="DM" userId="S::mitchelldawn@nsula.edu::b7e4df18-ad1d-45cf-9f74-c518881e5f6a" providerId="AD"/>
  <p188:author id="{78F383F8-D9AB-C469-85CA-3ACFFA4D83FC}" name="Guest User" initials="GU" userId="S::urn:spo:anon#f7390d5b6d64bf4774bf27adddfa54a8c4a3d7fc4376d75fac874bfca26193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428F"/>
    <a:srgbClr val="E7EAED"/>
    <a:srgbClr val="0070C0"/>
    <a:srgbClr val="F3F6F9"/>
    <a:srgbClr val="5F259F"/>
    <a:srgbClr val="092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CED1D-994C-BC59-68E8-C552CF29B617}" v="1" dt="2024-07-16T18:11:10.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32" autoAdjust="0"/>
  </p:normalViewPr>
  <p:slideViewPr>
    <p:cSldViewPr snapToGrid="0">
      <p:cViewPr varScale="1">
        <p:scale>
          <a:sx n="80" d="100"/>
          <a:sy n="80" d="100"/>
        </p:scale>
        <p:origin x="1758" y="84"/>
      </p:cViewPr>
      <p:guideLst/>
    </p:cSldViewPr>
  </p:slideViewPr>
  <p:notesTextViewPr>
    <p:cViewPr>
      <p:scale>
        <a:sx n="1" d="1"/>
        <a:sy n="1" d="1"/>
      </p:scale>
      <p:origin x="0" y="0"/>
    </p:cViewPr>
  </p:notesTextViewPr>
  <p:notesViewPr>
    <p:cSldViewPr snapToGrid="0">
      <p:cViewPr varScale="1">
        <p:scale>
          <a:sx n="78" d="100"/>
          <a:sy n="78" d="100"/>
        </p:scale>
        <p:origin x="404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7390d5b6d64bf4774bf27adddfa54a8c4a3d7fc4376d75fac874bfca261939b::" providerId="AD" clId="Web-{EDE1BB74-11C8-C969-7EB3-AB0C01E0DBD1}"/>
    <pc:docChg chg="delSld modSld sldOrd">
      <pc:chgData name="Guest User" userId="S::urn:spo:anon#f7390d5b6d64bf4774bf27adddfa54a8c4a3d7fc4376d75fac874bfca261939b::" providerId="AD" clId="Web-{EDE1BB74-11C8-C969-7EB3-AB0C01E0DBD1}" dt="2024-07-09T21:45:41.613" v="2984" actId="20577"/>
      <pc:docMkLst>
        <pc:docMk/>
      </pc:docMkLst>
      <pc:sldChg chg="modNotes">
        <pc:chgData name="Guest User" userId="S::urn:spo:anon#f7390d5b6d64bf4774bf27adddfa54a8c4a3d7fc4376d75fac874bfca261939b::" providerId="AD" clId="Web-{EDE1BB74-11C8-C969-7EB3-AB0C01E0DBD1}" dt="2024-07-09T19:37:39.062" v="1084"/>
        <pc:sldMkLst>
          <pc:docMk/>
          <pc:sldMk cId="3245400241" sldId="401"/>
        </pc:sldMkLst>
      </pc:sldChg>
      <pc:sldChg chg="del">
        <pc:chgData name="Guest User" userId="S::urn:spo:anon#f7390d5b6d64bf4774bf27adddfa54a8c4a3d7fc4376d75fac874bfca261939b::" providerId="AD" clId="Web-{EDE1BB74-11C8-C969-7EB3-AB0C01E0DBD1}" dt="2024-07-09T19:26:35.257" v="147"/>
        <pc:sldMkLst>
          <pc:docMk/>
          <pc:sldMk cId="851975289" sldId="407"/>
        </pc:sldMkLst>
      </pc:sldChg>
      <pc:sldChg chg="modNotes">
        <pc:chgData name="Guest User" userId="S::urn:spo:anon#f7390d5b6d64bf4774bf27adddfa54a8c4a3d7fc4376d75fac874bfca261939b::" providerId="AD" clId="Web-{EDE1BB74-11C8-C969-7EB3-AB0C01E0DBD1}" dt="2024-07-09T20:48:59.417" v="2705"/>
        <pc:sldMkLst>
          <pc:docMk/>
          <pc:sldMk cId="3030130961" sldId="408"/>
        </pc:sldMkLst>
      </pc:sldChg>
      <pc:sldChg chg="modSp delCm modNotes">
        <pc:chgData name="Guest User" userId="S::urn:spo:anon#f7390d5b6d64bf4774bf27adddfa54a8c4a3d7fc4376d75fac874bfca261939b::" providerId="AD" clId="Web-{EDE1BB74-11C8-C969-7EB3-AB0C01E0DBD1}" dt="2024-07-09T21:13:14.657" v="2854"/>
        <pc:sldMkLst>
          <pc:docMk/>
          <pc:sldMk cId="1368424486" sldId="409"/>
        </pc:sldMkLst>
        <pc:spChg chg="mod">
          <ac:chgData name="Guest User" userId="S::urn:spo:anon#f7390d5b6d64bf4774bf27adddfa54a8c4a3d7fc4376d75fac874bfca261939b::" providerId="AD" clId="Web-{EDE1BB74-11C8-C969-7EB3-AB0C01E0DBD1}" dt="2024-07-09T20:50:56.718" v="2809" actId="20577"/>
          <ac:spMkLst>
            <pc:docMk/>
            <pc:sldMk cId="1368424486" sldId="409"/>
            <ac:spMk id="3" creationId="{EAEAC4DE-248D-D2D5-F6D8-3AF13F84DD7F}"/>
          </ac:spMkLst>
        </pc:spChg>
        <pc:extLst>
          <p:ext xmlns:p="http://schemas.openxmlformats.org/presentationml/2006/main" uri="{D6D511B9-2390-475A-947B-AFAB55BFBCF1}">
            <pc226:cmChg xmlns:pc226="http://schemas.microsoft.com/office/powerpoint/2022/06/main/command" chg="del">
              <pc226:chgData name="Guest User" userId="S::urn:spo:anon#f7390d5b6d64bf4774bf27adddfa54a8c4a3d7fc4376d75fac874bfca261939b::" providerId="AD" clId="Web-{EDE1BB74-11C8-C969-7EB3-AB0C01E0DBD1}" dt="2024-07-09T20:50:49.312" v="2806"/>
              <pc2:cmMkLst xmlns:pc2="http://schemas.microsoft.com/office/powerpoint/2019/9/main/command">
                <pc:docMk/>
                <pc:sldMk cId="1368424486" sldId="409"/>
                <pc2:cmMk id="{3CED867F-0012-472B-BD1C-2F7003BE24EC}"/>
              </pc2:cmMkLst>
            </pc226:cmChg>
          </p:ext>
        </pc:extLst>
      </pc:sldChg>
      <pc:sldChg chg="modNotes">
        <pc:chgData name="Guest User" userId="S::urn:spo:anon#f7390d5b6d64bf4774bf27adddfa54a8c4a3d7fc4376d75fac874bfca261939b::" providerId="AD" clId="Web-{EDE1BB74-11C8-C969-7EB3-AB0C01E0DBD1}" dt="2024-07-09T20:47:05.210" v="2694"/>
        <pc:sldMkLst>
          <pc:docMk/>
          <pc:sldMk cId="3003810941" sldId="411"/>
        </pc:sldMkLst>
      </pc:sldChg>
      <pc:sldChg chg="modSp modNotes">
        <pc:chgData name="Guest User" userId="S::urn:spo:anon#f7390d5b6d64bf4774bf27adddfa54a8c4a3d7fc4376d75fac874bfca261939b::" providerId="AD" clId="Web-{EDE1BB74-11C8-C969-7EB3-AB0C01E0DBD1}" dt="2024-07-09T21:14:22.659" v="2858"/>
        <pc:sldMkLst>
          <pc:docMk/>
          <pc:sldMk cId="1678204595" sldId="412"/>
        </pc:sldMkLst>
        <pc:spChg chg="mod">
          <ac:chgData name="Guest User" userId="S::urn:spo:anon#f7390d5b6d64bf4774bf27adddfa54a8c4a3d7fc4376d75fac874bfca261939b::" providerId="AD" clId="Web-{EDE1BB74-11C8-C969-7EB3-AB0C01E0DBD1}" dt="2024-07-09T20:50:33.936" v="2799" actId="20577"/>
          <ac:spMkLst>
            <pc:docMk/>
            <pc:sldMk cId="1678204595" sldId="412"/>
            <ac:spMk id="3" creationId="{EAEAC4DE-248D-D2D5-F6D8-3AF13F84DD7F}"/>
          </ac:spMkLst>
        </pc:spChg>
      </pc:sldChg>
      <pc:sldChg chg="modSp modNotes">
        <pc:chgData name="Guest User" userId="S::urn:spo:anon#f7390d5b6d64bf4774bf27adddfa54a8c4a3d7fc4376d75fac874bfca261939b::" providerId="AD" clId="Web-{EDE1BB74-11C8-C969-7EB3-AB0C01E0DBD1}" dt="2024-07-09T21:44:27.642" v="2975" actId="20577"/>
        <pc:sldMkLst>
          <pc:docMk/>
          <pc:sldMk cId="4017830072" sldId="413"/>
        </pc:sldMkLst>
        <pc:spChg chg="mod">
          <ac:chgData name="Guest User" userId="S::urn:spo:anon#f7390d5b6d64bf4774bf27adddfa54a8c4a3d7fc4376d75fac874bfca261939b::" providerId="AD" clId="Web-{EDE1BB74-11C8-C969-7EB3-AB0C01E0DBD1}" dt="2024-07-09T21:44:27.642" v="2975" actId="20577"/>
          <ac:spMkLst>
            <pc:docMk/>
            <pc:sldMk cId="4017830072" sldId="413"/>
            <ac:spMk id="3" creationId="{EAEAC4DE-248D-D2D5-F6D8-3AF13F84DD7F}"/>
          </ac:spMkLst>
        </pc:spChg>
      </pc:sldChg>
      <pc:sldChg chg="modSp">
        <pc:chgData name="Guest User" userId="S::urn:spo:anon#f7390d5b6d64bf4774bf27adddfa54a8c4a3d7fc4376d75fac874bfca261939b::" providerId="AD" clId="Web-{EDE1BB74-11C8-C969-7EB3-AB0C01E0DBD1}" dt="2024-07-09T21:45:41.613" v="2984" actId="20577"/>
        <pc:sldMkLst>
          <pc:docMk/>
          <pc:sldMk cId="4100305157" sldId="414"/>
        </pc:sldMkLst>
        <pc:spChg chg="mod">
          <ac:chgData name="Guest User" userId="S::urn:spo:anon#f7390d5b6d64bf4774bf27adddfa54a8c4a3d7fc4376d75fac874bfca261939b::" providerId="AD" clId="Web-{EDE1BB74-11C8-C969-7EB3-AB0C01E0DBD1}" dt="2024-07-09T21:45:41.613" v="2984" actId="20577"/>
          <ac:spMkLst>
            <pc:docMk/>
            <pc:sldMk cId="4100305157" sldId="414"/>
            <ac:spMk id="3" creationId="{EAEAC4DE-248D-D2D5-F6D8-3AF13F84DD7F}"/>
          </ac:spMkLst>
        </pc:spChg>
      </pc:sldChg>
      <pc:sldChg chg="ord modNotes">
        <pc:chgData name="Guest User" userId="S::urn:spo:anon#f7390d5b6d64bf4774bf27adddfa54a8c4a3d7fc4376d75fac874bfca261939b::" providerId="AD" clId="Web-{EDE1BB74-11C8-C969-7EB3-AB0C01E0DBD1}" dt="2024-07-09T19:39:48.223" v="1345"/>
        <pc:sldMkLst>
          <pc:docMk/>
          <pc:sldMk cId="408866236" sldId="415"/>
        </pc:sldMkLst>
      </pc:sldChg>
      <pc:sldChg chg="ord modNotes">
        <pc:chgData name="Guest User" userId="S::urn:spo:anon#f7390d5b6d64bf4774bf27adddfa54a8c4a3d7fc4376d75fac874bfca261939b::" providerId="AD" clId="Web-{EDE1BB74-11C8-C969-7EB3-AB0C01E0DBD1}" dt="2024-07-09T19:45:14" v="1814"/>
        <pc:sldMkLst>
          <pc:docMk/>
          <pc:sldMk cId="4181082130" sldId="416"/>
        </pc:sldMkLst>
      </pc:sldChg>
      <pc:sldChg chg="addSp delSp modSp ord delCm modNotes">
        <pc:chgData name="Guest User" userId="S::urn:spo:anon#f7390d5b6d64bf4774bf27adddfa54a8c4a3d7fc4376d75fac874bfca261939b::" providerId="AD" clId="Web-{EDE1BB74-11C8-C969-7EB3-AB0C01E0DBD1}" dt="2024-07-09T20:05:01.589" v="2139" actId="1076"/>
        <pc:sldMkLst>
          <pc:docMk/>
          <pc:sldMk cId="1585351121" sldId="417"/>
        </pc:sldMkLst>
        <pc:picChg chg="del">
          <ac:chgData name="Guest User" userId="S::urn:spo:anon#f7390d5b6d64bf4774bf27adddfa54a8c4a3d7fc4376d75fac874bfca261939b::" providerId="AD" clId="Web-{EDE1BB74-11C8-C969-7EB3-AB0C01E0DBD1}" dt="2024-07-09T19:56:53.697" v="1815"/>
          <ac:picMkLst>
            <pc:docMk/>
            <pc:sldMk cId="1585351121" sldId="417"/>
            <ac:picMk id="4" creationId="{41D2BFE2-AB9C-2A4E-B65A-0CCB327B47F3}"/>
          </ac:picMkLst>
        </pc:picChg>
        <pc:picChg chg="add mod">
          <ac:chgData name="Guest User" userId="S::urn:spo:anon#f7390d5b6d64bf4774bf27adddfa54a8c4a3d7fc4376d75fac874bfca261939b::" providerId="AD" clId="Web-{EDE1BB74-11C8-C969-7EB3-AB0C01E0DBD1}" dt="2024-07-09T20:05:01.589" v="2139" actId="1076"/>
          <ac:picMkLst>
            <pc:docMk/>
            <pc:sldMk cId="1585351121" sldId="417"/>
            <ac:picMk id="5" creationId="{0564F1E0-C2BB-8FEB-98EF-59D25FF4E42B}"/>
          </ac:picMkLst>
        </pc:picChg>
        <pc:extLst>
          <p:ext xmlns:p="http://schemas.openxmlformats.org/presentationml/2006/main" uri="{D6D511B9-2390-475A-947B-AFAB55BFBCF1}">
            <pc226:cmChg xmlns:pc226="http://schemas.microsoft.com/office/powerpoint/2022/06/main/command" chg="del">
              <pc226:chgData name="Guest User" userId="S::urn:spo:anon#f7390d5b6d64bf4774bf27adddfa54a8c4a3d7fc4376d75fac874bfca261939b::" providerId="AD" clId="Web-{EDE1BB74-11C8-C969-7EB3-AB0C01E0DBD1}" dt="2024-07-09T19:58:50.623" v="1821"/>
              <pc2:cmMkLst xmlns:pc2="http://schemas.microsoft.com/office/powerpoint/2019/9/main/command">
                <pc:docMk/>
                <pc:sldMk cId="1585351121" sldId="417"/>
                <pc2:cmMk id="{20C1F92A-FA89-4807-AE58-753F35B9B51B}"/>
              </pc2:cmMkLst>
            </pc226:cmChg>
          </p:ext>
        </pc:extLst>
      </pc:sldChg>
      <pc:sldChg chg="modSp ord modNotes">
        <pc:chgData name="Guest User" userId="S::urn:spo:anon#f7390d5b6d64bf4774bf27adddfa54a8c4a3d7fc4376d75fac874bfca261939b::" providerId="AD" clId="Web-{EDE1BB74-11C8-C969-7EB3-AB0C01E0DBD1}" dt="2024-07-09T20:30:44.363" v="2647"/>
        <pc:sldMkLst>
          <pc:docMk/>
          <pc:sldMk cId="1875914322" sldId="418"/>
        </pc:sldMkLst>
        <pc:picChg chg="mod">
          <ac:chgData name="Guest User" userId="S::urn:spo:anon#f7390d5b6d64bf4774bf27adddfa54a8c4a3d7fc4376d75fac874bfca261939b::" providerId="AD" clId="Web-{EDE1BB74-11C8-C969-7EB3-AB0C01E0DBD1}" dt="2024-07-09T20:05:39.950" v="2140" actId="1076"/>
          <ac:picMkLst>
            <pc:docMk/>
            <pc:sldMk cId="1875914322" sldId="418"/>
            <ac:picMk id="4" creationId="{05CBF97D-2909-D65F-5591-3805B58D3E06}"/>
          </ac:picMkLst>
        </pc:picChg>
      </pc:sldChg>
      <pc:sldChg chg="modSp modNotes">
        <pc:chgData name="Guest User" userId="S::urn:spo:anon#f7390d5b6d64bf4774bf27adddfa54a8c4a3d7fc4376d75fac874bfca261939b::" providerId="AD" clId="Web-{EDE1BB74-11C8-C969-7EB3-AB0C01E0DBD1}" dt="2024-07-09T19:31:21.017" v="228"/>
        <pc:sldMkLst>
          <pc:docMk/>
          <pc:sldMk cId="3287060056" sldId="421"/>
        </pc:sldMkLst>
        <pc:spChg chg="mod">
          <ac:chgData name="Guest User" userId="S::urn:spo:anon#f7390d5b6d64bf4774bf27adddfa54a8c4a3d7fc4376d75fac874bfca261939b::" providerId="AD" clId="Web-{EDE1BB74-11C8-C969-7EB3-AB0C01E0DBD1}" dt="2024-07-09T19:29:43.467" v="156" actId="20577"/>
          <ac:spMkLst>
            <pc:docMk/>
            <pc:sldMk cId="3287060056" sldId="421"/>
            <ac:spMk id="3" creationId="{973D6600-DFD8-BAC5-99BA-0EA035C12239}"/>
          </ac:spMkLst>
        </pc:spChg>
      </pc:sldChg>
      <pc:sldChg chg="modSp delCm">
        <pc:chgData name="Guest User" userId="S::urn:spo:anon#f7390d5b6d64bf4774bf27adddfa54a8c4a3d7fc4376d75fac874bfca261939b::" providerId="AD" clId="Web-{EDE1BB74-11C8-C969-7EB3-AB0C01E0DBD1}" dt="2024-07-09T19:25:51.474" v="141"/>
        <pc:sldMkLst>
          <pc:docMk/>
          <pc:sldMk cId="1448551657" sldId="431"/>
        </pc:sldMkLst>
        <pc:spChg chg="mod">
          <ac:chgData name="Guest User" userId="S::urn:spo:anon#f7390d5b6d64bf4774bf27adddfa54a8c4a3d7fc4376d75fac874bfca261939b::" providerId="AD" clId="Web-{EDE1BB74-11C8-C969-7EB3-AB0C01E0DBD1}" dt="2024-07-09T19:25:50.115" v="140" actId="20577"/>
          <ac:spMkLst>
            <pc:docMk/>
            <pc:sldMk cId="1448551657" sldId="431"/>
            <ac:spMk id="3" creationId="{973D6600-DFD8-BAC5-99BA-0EA035C12239}"/>
          </ac:spMkLst>
        </pc:spChg>
        <pc:extLst>
          <p:ext xmlns:p="http://schemas.openxmlformats.org/presentationml/2006/main" uri="{D6D511B9-2390-475A-947B-AFAB55BFBCF1}">
            <pc226:cmChg xmlns:pc226="http://schemas.microsoft.com/office/powerpoint/2022/06/main/command" chg="del">
              <pc226:chgData name="Guest User" userId="S::urn:spo:anon#f7390d5b6d64bf4774bf27adddfa54a8c4a3d7fc4376d75fac874bfca261939b::" providerId="AD" clId="Web-{EDE1BB74-11C8-C969-7EB3-AB0C01E0DBD1}" dt="2024-07-09T19:25:51.474" v="141"/>
              <pc2:cmMkLst xmlns:pc2="http://schemas.microsoft.com/office/powerpoint/2019/9/main/command">
                <pc:docMk/>
                <pc:sldMk cId="1448551657" sldId="431"/>
                <pc2:cmMk id="{FCA405FF-7BDD-4641-BF31-9F594B7F8F8D}"/>
              </pc2:cmMkLst>
            </pc226:cmChg>
          </p:ext>
        </pc:extLst>
      </pc:sldChg>
    </pc:docChg>
  </pc:docChgLst>
  <pc:docChgLst>
    <pc:chgData name="Guest User" userId="S::urn:spo:anon#f7390d5b6d64bf4774bf27adddfa54a8c4a3d7fc4376d75fac874bfca261939b::" providerId="AD" clId="Web-{1B5FC171-13A4-7C4F-92D3-65E3AF7EB036}"/>
    <pc:docChg chg="modSld">
      <pc:chgData name="Guest User" userId="S::urn:spo:anon#f7390d5b6d64bf4774bf27adddfa54a8c4a3d7fc4376d75fac874bfca261939b::" providerId="AD" clId="Web-{1B5FC171-13A4-7C4F-92D3-65E3AF7EB036}" dt="2024-07-08T21:20:44.991" v="107"/>
      <pc:docMkLst>
        <pc:docMk/>
      </pc:docMkLst>
      <pc:sldChg chg="modSp modNotes">
        <pc:chgData name="Guest User" userId="S::urn:spo:anon#f7390d5b6d64bf4774bf27adddfa54a8c4a3d7fc4376d75fac874bfca261939b::" providerId="AD" clId="Web-{1B5FC171-13A4-7C4F-92D3-65E3AF7EB036}" dt="2024-07-08T20:39:19.459" v="56"/>
        <pc:sldMkLst>
          <pc:docMk/>
          <pc:sldMk cId="244413252" sldId="396"/>
        </pc:sldMkLst>
        <pc:picChg chg="mod">
          <ac:chgData name="Guest User" userId="S::urn:spo:anon#f7390d5b6d64bf4774bf27adddfa54a8c4a3d7fc4376d75fac874bfca261939b::" providerId="AD" clId="Web-{1B5FC171-13A4-7C4F-92D3-65E3AF7EB036}" dt="2024-07-08T20:38:29.848" v="0" actId="1076"/>
          <ac:picMkLst>
            <pc:docMk/>
            <pc:sldMk cId="244413252" sldId="396"/>
            <ac:picMk id="15" creationId="{73A68015-C28C-2F34-3B48-AB24FCC57EC6}"/>
          </ac:picMkLst>
        </pc:picChg>
      </pc:sldChg>
      <pc:sldChg chg="modSp">
        <pc:chgData name="Guest User" userId="S::urn:spo:anon#f7390d5b6d64bf4774bf27adddfa54a8c4a3d7fc4376d75fac874bfca261939b::" providerId="AD" clId="Web-{1B5FC171-13A4-7C4F-92D3-65E3AF7EB036}" dt="2024-07-08T20:48:26.812" v="72" actId="20577"/>
        <pc:sldMkLst>
          <pc:docMk/>
          <pc:sldMk cId="1533585285" sldId="399"/>
        </pc:sldMkLst>
        <pc:spChg chg="mod">
          <ac:chgData name="Guest User" userId="S::urn:spo:anon#f7390d5b6d64bf4774bf27adddfa54a8c4a3d7fc4376d75fac874bfca261939b::" providerId="AD" clId="Web-{1B5FC171-13A4-7C4F-92D3-65E3AF7EB036}" dt="2024-07-08T20:48:26.812" v="72" actId="20577"/>
          <ac:spMkLst>
            <pc:docMk/>
            <pc:sldMk cId="1533585285" sldId="399"/>
            <ac:spMk id="3" creationId="{973D6600-DFD8-BAC5-99BA-0EA035C12239}"/>
          </ac:spMkLst>
        </pc:spChg>
      </pc:sldChg>
      <pc:sldChg chg="modSp">
        <pc:chgData name="Guest User" userId="S::urn:spo:anon#f7390d5b6d64bf4774bf27adddfa54a8c4a3d7fc4376d75fac874bfca261939b::" providerId="AD" clId="Web-{1B5FC171-13A4-7C4F-92D3-65E3AF7EB036}" dt="2024-07-08T20:52:04.071" v="100" actId="20577"/>
        <pc:sldMkLst>
          <pc:docMk/>
          <pc:sldMk cId="851975289" sldId="407"/>
        </pc:sldMkLst>
        <pc:spChg chg="mod">
          <ac:chgData name="Guest User" userId="S::urn:spo:anon#f7390d5b6d64bf4774bf27adddfa54a8c4a3d7fc4376d75fac874bfca261939b::" providerId="AD" clId="Web-{1B5FC171-13A4-7C4F-92D3-65E3AF7EB036}" dt="2024-07-08T20:52:04.071" v="100" actId="20577"/>
          <ac:spMkLst>
            <pc:docMk/>
            <pc:sldMk cId="851975289" sldId="407"/>
            <ac:spMk id="3" creationId="{EAEAC4DE-248D-D2D5-F6D8-3AF13F84DD7F}"/>
          </ac:spMkLst>
        </pc:spChg>
      </pc:sldChg>
      <pc:sldChg chg="addCm">
        <pc:chgData name="Guest User" userId="S::urn:spo:anon#f7390d5b6d64bf4774bf27adddfa54a8c4a3d7fc4376d75fac874bfca261939b::" providerId="AD" clId="Web-{1B5FC171-13A4-7C4F-92D3-65E3AF7EB036}" dt="2024-07-08T21:00:20.418" v="101"/>
        <pc:sldMkLst>
          <pc:docMk/>
          <pc:sldMk cId="1368424486" sldId="409"/>
        </pc:sldMkLst>
        <pc:extLst>
          <p:ext xmlns:p="http://schemas.openxmlformats.org/presentationml/2006/main" uri="{D6D511B9-2390-475A-947B-AFAB55BFBCF1}">
            <pc226:cmChg xmlns:pc226="http://schemas.microsoft.com/office/powerpoint/2022/06/main/command" chg="add">
              <pc226:chgData name="Guest User" userId="S::urn:spo:anon#f7390d5b6d64bf4774bf27adddfa54a8c4a3d7fc4376d75fac874bfca261939b::" providerId="AD" clId="Web-{1B5FC171-13A4-7C4F-92D3-65E3AF7EB036}" dt="2024-07-08T21:00:20.418" v="101"/>
              <pc2:cmMkLst xmlns:pc2="http://schemas.microsoft.com/office/powerpoint/2019/9/main/command">
                <pc:docMk/>
                <pc:sldMk cId="1368424486" sldId="409"/>
                <pc2:cmMk id="{3CED867F-0012-472B-BD1C-2F7003BE24EC}"/>
              </pc2:cmMkLst>
            </pc226:cmChg>
          </p:ext>
        </pc:extLst>
      </pc:sldChg>
      <pc:sldChg chg="modSp">
        <pc:chgData name="Guest User" userId="S::urn:spo:anon#f7390d5b6d64bf4774bf27adddfa54a8c4a3d7fc4376d75fac874bfca261939b::" providerId="AD" clId="Web-{1B5FC171-13A4-7C4F-92D3-65E3AF7EB036}" dt="2024-07-08T21:10:35.344" v="104" actId="20577"/>
        <pc:sldMkLst>
          <pc:docMk/>
          <pc:sldMk cId="4017830072" sldId="413"/>
        </pc:sldMkLst>
        <pc:spChg chg="mod">
          <ac:chgData name="Guest User" userId="S::urn:spo:anon#f7390d5b6d64bf4774bf27adddfa54a8c4a3d7fc4376d75fac874bfca261939b::" providerId="AD" clId="Web-{1B5FC171-13A4-7C4F-92D3-65E3AF7EB036}" dt="2024-07-08T21:10:35.344" v="104" actId="20577"/>
          <ac:spMkLst>
            <pc:docMk/>
            <pc:sldMk cId="4017830072" sldId="413"/>
            <ac:spMk id="2" creationId="{18840CAD-7713-47E3-09C2-583E2F376C4A}"/>
          </ac:spMkLst>
        </pc:spChg>
      </pc:sldChg>
      <pc:sldChg chg="modSp">
        <pc:chgData name="Guest User" userId="S::urn:spo:anon#f7390d5b6d64bf4774bf27adddfa54a8c4a3d7fc4376d75fac874bfca261939b::" providerId="AD" clId="Web-{1B5FC171-13A4-7C4F-92D3-65E3AF7EB036}" dt="2024-07-08T20:51:38.585" v="74" actId="20577"/>
        <pc:sldMkLst>
          <pc:docMk/>
          <pc:sldMk cId="3287060056" sldId="421"/>
        </pc:sldMkLst>
        <pc:spChg chg="mod">
          <ac:chgData name="Guest User" userId="S::urn:spo:anon#f7390d5b6d64bf4774bf27adddfa54a8c4a3d7fc4376d75fac874bfca261939b::" providerId="AD" clId="Web-{1B5FC171-13A4-7C4F-92D3-65E3AF7EB036}" dt="2024-07-08T20:51:38.585" v="74" actId="20577"/>
          <ac:spMkLst>
            <pc:docMk/>
            <pc:sldMk cId="3287060056" sldId="421"/>
            <ac:spMk id="3" creationId="{973D6600-DFD8-BAC5-99BA-0EA035C12239}"/>
          </ac:spMkLst>
        </pc:spChg>
      </pc:sldChg>
      <pc:sldChg chg="modSp">
        <pc:chgData name="Guest User" userId="S::urn:spo:anon#f7390d5b6d64bf4774bf27adddfa54a8c4a3d7fc4376d75fac874bfca261939b::" providerId="AD" clId="Web-{1B5FC171-13A4-7C4F-92D3-65E3AF7EB036}" dt="2024-07-08T21:16:19.434" v="105"/>
        <pc:sldMkLst>
          <pc:docMk/>
          <pc:sldMk cId="1033139429" sldId="423"/>
        </pc:sldMkLst>
        <pc:picChg chg="mod">
          <ac:chgData name="Guest User" userId="S::urn:spo:anon#f7390d5b6d64bf4774bf27adddfa54a8c4a3d7fc4376d75fac874bfca261939b::" providerId="AD" clId="Web-{1B5FC171-13A4-7C4F-92D3-65E3AF7EB036}" dt="2024-07-08T21:16:19.434" v="105"/>
          <ac:picMkLst>
            <pc:docMk/>
            <pc:sldMk cId="1033139429" sldId="423"/>
            <ac:picMk id="5" creationId="{A6AB4941-CFF3-C7A7-7416-C58B57C3FFAE}"/>
          </ac:picMkLst>
        </pc:picChg>
      </pc:sldChg>
      <pc:sldChg chg="modSp">
        <pc:chgData name="Guest User" userId="S::urn:spo:anon#f7390d5b6d64bf4774bf27adddfa54a8c4a3d7fc4376d75fac874bfca261939b::" providerId="AD" clId="Web-{1B5FC171-13A4-7C4F-92D3-65E3AF7EB036}" dt="2024-07-08T21:20:44.991" v="107"/>
        <pc:sldMkLst>
          <pc:docMk/>
          <pc:sldMk cId="3050059349" sldId="424"/>
        </pc:sldMkLst>
        <pc:picChg chg="mod">
          <ac:chgData name="Guest User" userId="S::urn:spo:anon#f7390d5b6d64bf4774bf27adddfa54a8c4a3d7fc4376d75fac874bfca261939b::" providerId="AD" clId="Web-{1B5FC171-13A4-7C4F-92D3-65E3AF7EB036}" dt="2024-07-08T21:20:44.991" v="107"/>
          <ac:picMkLst>
            <pc:docMk/>
            <pc:sldMk cId="3050059349" sldId="424"/>
            <ac:picMk id="5" creationId="{A0D67FCA-9D66-DDFF-FF19-D1CF01D6E608}"/>
          </ac:picMkLst>
        </pc:picChg>
      </pc:sldChg>
      <pc:sldChg chg="modSp addCm">
        <pc:chgData name="Guest User" userId="S::urn:spo:anon#f7390d5b6d64bf4774bf27adddfa54a8c4a3d7fc4376d75fac874bfca261939b::" providerId="AD" clId="Web-{1B5FC171-13A4-7C4F-92D3-65E3AF7EB036}" dt="2024-07-08T20:47:49.623" v="66" actId="20577"/>
        <pc:sldMkLst>
          <pc:docMk/>
          <pc:sldMk cId="1448551657" sldId="431"/>
        </pc:sldMkLst>
        <pc:spChg chg="mod">
          <ac:chgData name="Guest User" userId="S::urn:spo:anon#f7390d5b6d64bf4774bf27adddfa54a8c4a3d7fc4376d75fac874bfca261939b::" providerId="AD" clId="Web-{1B5FC171-13A4-7C4F-92D3-65E3AF7EB036}" dt="2024-07-08T20:47:49.623" v="66" actId="20577"/>
          <ac:spMkLst>
            <pc:docMk/>
            <pc:sldMk cId="1448551657" sldId="431"/>
            <ac:spMk id="3" creationId="{973D6600-DFD8-BAC5-99BA-0EA035C12239}"/>
          </ac:spMkLst>
        </pc:spChg>
        <pc:extLst>
          <p:ext xmlns:p="http://schemas.openxmlformats.org/presentationml/2006/main" uri="{D6D511B9-2390-475A-947B-AFAB55BFBCF1}">
            <pc226:cmChg xmlns:pc226="http://schemas.microsoft.com/office/powerpoint/2022/06/main/command" chg="add">
              <pc226:chgData name="Guest User" userId="S::urn:spo:anon#f7390d5b6d64bf4774bf27adddfa54a8c4a3d7fc4376d75fac874bfca261939b::" providerId="AD" clId="Web-{1B5FC171-13A4-7C4F-92D3-65E3AF7EB036}" dt="2024-07-08T20:45:49.775" v="57"/>
              <pc2:cmMkLst xmlns:pc2="http://schemas.microsoft.com/office/powerpoint/2019/9/main/command">
                <pc:docMk/>
                <pc:sldMk cId="1448551657" sldId="431"/>
                <pc2:cmMk id="{FCA405FF-7BDD-4641-BF31-9F594B7F8F8D}"/>
              </pc2:cmMkLst>
            </pc226:cmChg>
          </p:ext>
        </pc:extLst>
      </pc:sldChg>
    </pc:docChg>
  </pc:docChgLst>
  <pc:docChgLst>
    <pc:chgData name="Guest User" userId="S::urn:spo:anon#f7390d5b6d64bf4774bf27adddfa54a8c4a3d7fc4376d75fac874bfca261939b::" providerId="AD" clId="Web-{BF1690A9-6590-A9A8-4B9F-3B7ABB3C6345}"/>
    <pc:docChg chg="modSld">
      <pc:chgData name="Guest User" userId="S::urn:spo:anon#f7390d5b6d64bf4774bf27adddfa54a8c4a3d7fc4376d75fac874bfca261939b::" providerId="AD" clId="Web-{BF1690A9-6590-A9A8-4B9F-3B7ABB3C6345}" dt="2024-07-08T20:36:45.162" v="14" actId="20577"/>
      <pc:docMkLst>
        <pc:docMk/>
      </pc:docMkLst>
      <pc:sldChg chg="modSp">
        <pc:chgData name="Guest User" userId="S::urn:spo:anon#f7390d5b6d64bf4774bf27adddfa54a8c4a3d7fc4376d75fac874bfca261939b::" providerId="AD" clId="Web-{BF1690A9-6590-A9A8-4B9F-3B7ABB3C6345}" dt="2024-07-08T20:36:45.162" v="14" actId="20577"/>
        <pc:sldMkLst>
          <pc:docMk/>
          <pc:sldMk cId="244413252" sldId="396"/>
        </pc:sldMkLst>
        <pc:spChg chg="mod">
          <ac:chgData name="Guest User" userId="S::urn:spo:anon#f7390d5b6d64bf4774bf27adddfa54a8c4a3d7fc4376d75fac874bfca261939b::" providerId="AD" clId="Web-{BF1690A9-6590-A9A8-4B9F-3B7ABB3C6345}" dt="2024-07-08T20:35:46.129" v="10" actId="20577"/>
          <ac:spMkLst>
            <pc:docMk/>
            <pc:sldMk cId="244413252" sldId="396"/>
            <ac:spMk id="9" creationId="{D06C7B2D-D02E-A8B3-0C79-C90AFAE52F4D}"/>
          </ac:spMkLst>
        </pc:spChg>
        <pc:spChg chg="mod">
          <ac:chgData name="Guest User" userId="S::urn:spo:anon#f7390d5b6d64bf4774bf27adddfa54a8c4a3d7fc4376d75fac874bfca261939b::" providerId="AD" clId="Web-{BF1690A9-6590-A9A8-4B9F-3B7ABB3C6345}" dt="2024-07-08T20:36:45.162" v="14" actId="20577"/>
          <ac:spMkLst>
            <pc:docMk/>
            <pc:sldMk cId="244413252" sldId="396"/>
            <ac:spMk id="10" creationId="{00B85E17-9497-8442-9716-15FA149BBFBB}"/>
          </ac:spMkLst>
        </pc:spChg>
        <pc:picChg chg="mod">
          <ac:chgData name="Guest User" userId="S::urn:spo:anon#f7390d5b6d64bf4774bf27adddfa54a8c4a3d7fc4376d75fac874bfca261939b::" providerId="AD" clId="Web-{BF1690A9-6590-A9A8-4B9F-3B7ABB3C6345}" dt="2024-07-08T20:35:11.955" v="1"/>
          <ac:picMkLst>
            <pc:docMk/>
            <pc:sldMk cId="244413252" sldId="396"/>
            <ac:picMk id="17" creationId="{1388E55C-4608-3758-F4CC-FB026BF2A7B7}"/>
          </ac:picMkLst>
        </pc:picChg>
      </pc:sldChg>
    </pc:docChg>
  </pc:docChgLst>
  <pc:docChgLst>
    <pc:chgData name="Guest User" userId="S::urn:spo:anon#f7390d5b6d64bf4774bf27adddfa54a8c4a3d7fc4376d75fac874bfca261939b::" providerId="AD" clId="Web-{39311A45-FE3C-EA3C-74E4-F6C302B1D2D8}"/>
    <pc:docChg chg="modSld">
      <pc:chgData name="Guest User" userId="S::urn:spo:anon#f7390d5b6d64bf4774bf27adddfa54a8c4a3d7fc4376d75fac874bfca261939b::" providerId="AD" clId="Web-{39311A45-FE3C-EA3C-74E4-F6C302B1D2D8}" dt="2024-07-08T14:49:23.916" v="167" actId="1076"/>
      <pc:docMkLst>
        <pc:docMk/>
      </pc:docMkLst>
      <pc:sldChg chg="delSp modSp">
        <pc:chgData name="Guest User" userId="S::urn:spo:anon#f7390d5b6d64bf4774bf27adddfa54a8c4a3d7fc4376d75fac874bfca261939b::" providerId="AD" clId="Web-{39311A45-FE3C-EA3C-74E4-F6C302B1D2D8}" dt="2024-07-08T14:49:23.916" v="167" actId="1076"/>
        <pc:sldMkLst>
          <pc:docMk/>
          <pc:sldMk cId="3245400241" sldId="401"/>
        </pc:sldMkLst>
        <pc:spChg chg="mod">
          <ac:chgData name="Guest User" userId="S::urn:spo:anon#f7390d5b6d64bf4774bf27adddfa54a8c4a3d7fc4376d75fac874bfca261939b::" providerId="AD" clId="Web-{39311A45-FE3C-EA3C-74E4-F6C302B1D2D8}" dt="2024-07-08T14:17:20.396" v="60" actId="20577"/>
          <ac:spMkLst>
            <pc:docMk/>
            <pc:sldMk cId="3245400241" sldId="401"/>
            <ac:spMk id="2" creationId="{7F082568-2D74-CC68-1279-8A723CEB1D4C}"/>
          </ac:spMkLst>
        </pc:spChg>
        <pc:spChg chg="del mod">
          <ac:chgData name="Guest User" userId="S::urn:spo:anon#f7390d5b6d64bf4774bf27adddfa54a8c4a3d7fc4376d75fac874bfca261939b::" providerId="AD" clId="Web-{39311A45-FE3C-EA3C-74E4-F6C302B1D2D8}" dt="2024-07-08T14:49:17.931" v="166"/>
          <ac:spMkLst>
            <pc:docMk/>
            <pc:sldMk cId="3245400241" sldId="401"/>
            <ac:spMk id="8656" creationId="{AC45B482-8715-8B7E-B771-FB641A30EA74}"/>
          </ac:spMkLst>
        </pc:spChg>
        <pc:graphicFrameChg chg="mod modGraphic">
          <ac:chgData name="Guest User" userId="S::urn:spo:anon#f7390d5b6d64bf4774bf27adddfa54a8c4a3d7fc4376d75fac874bfca261939b::" providerId="AD" clId="Web-{39311A45-FE3C-EA3C-74E4-F6C302B1D2D8}" dt="2024-07-08T14:49:23.916" v="167" actId="1076"/>
          <ac:graphicFrameMkLst>
            <pc:docMk/>
            <pc:sldMk cId="3245400241" sldId="401"/>
            <ac:graphicFrameMk id="4500" creationId="{D3CB2DB8-75EE-A2E5-C83D-FD6097A66789}"/>
          </ac:graphicFrameMkLst>
        </pc:graphicFrameChg>
      </pc:sldChg>
      <pc:sldChg chg="addSp delSp modSp">
        <pc:chgData name="Guest User" userId="S::urn:spo:anon#f7390d5b6d64bf4774bf27adddfa54a8c4a3d7fc4376d75fac874bfca261939b::" providerId="AD" clId="Web-{39311A45-FE3C-EA3C-74E4-F6C302B1D2D8}" dt="2024-07-08T14:28:15.206" v="165" actId="20577"/>
        <pc:sldMkLst>
          <pc:docMk/>
          <pc:sldMk cId="4017830072" sldId="413"/>
        </pc:sldMkLst>
        <pc:spChg chg="mod">
          <ac:chgData name="Guest User" userId="S::urn:spo:anon#f7390d5b6d64bf4774bf27adddfa54a8c4a3d7fc4376d75fac874bfca261939b::" providerId="AD" clId="Web-{39311A45-FE3C-EA3C-74E4-F6C302B1D2D8}" dt="2024-07-08T14:28:15.206" v="165" actId="20577"/>
          <ac:spMkLst>
            <pc:docMk/>
            <pc:sldMk cId="4017830072" sldId="413"/>
            <ac:spMk id="3" creationId="{EAEAC4DE-248D-D2D5-F6D8-3AF13F84DD7F}"/>
          </ac:spMkLst>
        </pc:spChg>
        <pc:graphicFrameChg chg="add del mod modGraphic">
          <ac:chgData name="Guest User" userId="S::urn:spo:anon#f7390d5b6d64bf4774bf27adddfa54a8c4a3d7fc4376d75fac874bfca261939b::" providerId="AD" clId="Web-{39311A45-FE3C-EA3C-74E4-F6C302B1D2D8}" dt="2024-07-08T14:18:32.178" v="61"/>
          <ac:graphicFrameMkLst>
            <pc:docMk/>
            <pc:sldMk cId="4017830072" sldId="413"/>
            <ac:graphicFrameMk id="5" creationId="{C6537F70-EE97-71B0-722D-3AB784DE463E}"/>
          </ac:graphicFrameMkLst>
        </pc:graphicFrameChg>
      </pc:sldChg>
    </pc:docChg>
  </pc:docChgLst>
  <pc:docChgLst>
    <pc:chgData name="Guest User" userId="S::urn:spo:anon#f7390d5b6d64bf4774bf27adddfa54a8c4a3d7fc4376d75fac874bfca261939b::" providerId="AD" clId="Web-{457C9146-2AC1-1C32-B942-018B70B44B54}"/>
    <pc:docChg chg="addSld delSld modSld sldOrd">
      <pc:chgData name="Guest User" userId="S::urn:spo:anon#f7390d5b6d64bf4774bf27adddfa54a8c4a3d7fc4376d75fac874bfca261939b::" providerId="AD" clId="Web-{457C9146-2AC1-1C32-B942-018B70B44B54}" dt="2024-07-03T19:01:21.975" v="5028" actId="1076"/>
      <pc:docMkLst>
        <pc:docMk/>
      </pc:docMkLst>
      <pc:sldChg chg="del">
        <pc:chgData name="Guest User" userId="S::urn:spo:anon#f7390d5b6d64bf4774bf27adddfa54a8c4a3d7fc4376d75fac874bfca261939b::" providerId="AD" clId="Web-{457C9146-2AC1-1C32-B942-018B70B44B54}" dt="2024-07-03T16:15:20.256" v="319"/>
        <pc:sldMkLst>
          <pc:docMk/>
          <pc:sldMk cId="8843257" sldId="402"/>
        </pc:sldMkLst>
      </pc:sldChg>
      <pc:sldChg chg="del ord">
        <pc:chgData name="Guest User" userId="S::urn:spo:anon#f7390d5b6d64bf4774bf27adddfa54a8c4a3d7fc4376d75fac874bfca261939b::" providerId="AD" clId="Web-{457C9146-2AC1-1C32-B942-018B70B44B54}" dt="2024-07-03T16:50:37.552" v="485"/>
        <pc:sldMkLst>
          <pc:docMk/>
          <pc:sldMk cId="181825007" sldId="403"/>
        </pc:sldMkLst>
      </pc:sldChg>
      <pc:sldChg chg="del ord">
        <pc:chgData name="Guest User" userId="S::urn:spo:anon#f7390d5b6d64bf4774bf27adddfa54a8c4a3d7fc4376d75fac874bfca261939b::" providerId="AD" clId="Web-{457C9146-2AC1-1C32-B942-018B70B44B54}" dt="2024-07-03T15:17:48.476" v="190"/>
        <pc:sldMkLst>
          <pc:docMk/>
          <pc:sldMk cId="375031468" sldId="404"/>
        </pc:sldMkLst>
      </pc:sldChg>
      <pc:sldChg chg="new del ord">
        <pc:chgData name="Guest User" userId="S::urn:spo:anon#f7390d5b6d64bf4774bf27adddfa54a8c4a3d7fc4376d75fac874bfca261939b::" providerId="AD" clId="Web-{457C9146-2AC1-1C32-B942-018B70B44B54}" dt="2024-07-03T15:04:16.662" v="3"/>
        <pc:sldMkLst>
          <pc:docMk/>
          <pc:sldMk cId="3040200629" sldId="406"/>
        </pc:sldMkLst>
      </pc:sldChg>
      <pc:sldChg chg="modSp new">
        <pc:chgData name="Guest User" userId="S::urn:spo:anon#f7390d5b6d64bf4774bf27adddfa54a8c4a3d7fc4376d75fac874bfca261939b::" providerId="AD" clId="Web-{457C9146-2AC1-1C32-B942-018B70B44B54}" dt="2024-07-03T18:47:59.942" v="3313" actId="20577"/>
        <pc:sldMkLst>
          <pc:docMk/>
          <pc:sldMk cId="851975289" sldId="407"/>
        </pc:sldMkLst>
        <pc:spChg chg="mod">
          <ac:chgData name="Guest User" userId="S::urn:spo:anon#f7390d5b6d64bf4774bf27adddfa54a8c4a3d7fc4376d75fac874bfca261939b::" providerId="AD" clId="Web-{457C9146-2AC1-1C32-B942-018B70B44B54}" dt="2024-07-03T15:08:35.282" v="67" actId="20577"/>
          <ac:spMkLst>
            <pc:docMk/>
            <pc:sldMk cId="851975289" sldId="407"/>
            <ac:spMk id="2" creationId="{18840CAD-7713-47E3-09C2-583E2F376C4A}"/>
          </ac:spMkLst>
        </pc:spChg>
        <pc:spChg chg="mod">
          <ac:chgData name="Guest User" userId="S::urn:spo:anon#f7390d5b6d64bf4774bf27adddfa54a8c4a3d7fc4376d75fac874bfca261939b::" providerId="AD" clId="Web-{457C9146-2AC1-1C32-B942-018B70B44B54}" dt="2024-07-03T18:47:59.942" v="3313" actId="20577"/>
          <ac:spMkLst>
            <pc:docMk/>
            <pc:sldMk cId="851975289" sldId="407"/>
            <ac:spMk id="3" creationId="{EAEAC4DE-248D-D2D5-F6D8-3AF13F84DD7F}"/>
          </ac:spMkLst>
        </pc:spChg>
      </pc:sldChg>
      <pc:sldChg chg="addSp modSp add replId modNotes">
        <pc:chgData name="Guest User" userId="S::urn:spo:anon#f7390d5b6d64bf4774bf27adddfa54a8c4a3d7fc4376d75fac874bfca261939b::" providerId="AD" clId="Web-{457C9146-2AC1-1C32-B942-018B70B44B54}" dt="2024-07-03T18:54:31.239" v="4196"/>
        <pc:sldMkLst>
          <pc:docMk/>
          <pc:sldMk cId="3030130961" sldId="408"/>
        </pc:sldMkLst>
        <pc:spChg chg="mod">
          <ac:chgData name="Guest User" userId="S::urn:spo:anon#f7390d5b6d64bf4774bf27adddfa54a8c4a3d7fc4376d75fac874bfca261939b::" providerId="AD" clId="Web-{457C9146-2AC1-1C32-B942-018B70B44B54}" dt="2024-07-03T15:41:20.947" v="223" actId="20577"/>
          <ac:spMkLst>
            <pc:docMk/>
            <pc:sldMk cId="3030130961" sldId="408"/>
            <ac:spMk id="2" creationId="{18840CAD-7713-47E3-09C2-583E2F376C4A}"/>
          </ac:spMkLst>
        </pc:spChg>
        <pc:spChg chg="mod">
          <ac:chgData name="Guest User" userId="S::urn:spo:anon#f7390d5b6d64bf4774bf27adddfa54a8c4a3d7fc4376d75fac874bfca261939b::" providerId="AD" clId="Web-{457C9146-2AC1-1C32-B942-018B70B44B54}" dt="2024-07-03T18:50:19.651" v="3586" actId="20577"/>
          <ac:spMkLst>
            <pc:docMk/>
            <pc:sldMk cId="3030130961" sldId="408"/>
            <ac:spMk id="3" creationId="{EAEAC4DE-248D-D2D5-F6D8-3AF13F84DD7F}"/>
          </ac:spMkLst>
        </pc:spChg>
        <pc:picChg chg="add mod">
          <ac:chgData name="Guest User" userId="S::urn:spo:anon#f7390d5b6d64bf4774bf27adddfa54a8c4a3d7fc4376d75fac874bfca261939b::" providerId="AD" clId="Web-{457C9146-2AC1-1C32-B942-018B70B44B54}" dt="2024-07-03T15:16:45.286" v="182" actId="1076"/>
          <ac:picMkLst>
            <pc:docMk/>
            <pc:sldMk cId="3030130961" sldId="408"/>
            <ac:picMk id="4" creationId="{C9E1B8A5-311E-9E6C-7959-B0FCFE81EBB4}"/>
          </ac:picMkLst>
        </pc:picChg>
        <pc:picChg chg="add mod">
          <ac:chgData name="Guest User" userId="S::urn:spo:anon#f7390d5b6d64bf4774bf27adddfa54a8c4a3d7fc4376d75fac874bfca261939b::" providerId="AD" clId="Web-{457C9146-2AC1-1C32-B942-018B70B44B54}" dt="2024-07-03T18:50:52.293" v="3689" actId="1076"/>
          <ac:picMkLst>
            <pc:docMk/>
            <pc:sldMk cId="3030130961" sldId="408"/>
            <ac:picMk id="5" creationId="{A0D67FCA-9D66-DDFF-FF19-D1CF01D6E608}"/>
          </ac:picMkLst>
        </pc:picChg>
        <pc:picChg chg="add mod">
          <ac:chgData name="Guest User" userId="S::urn:spo:anon#f7390d5b6d64bf4774bf27adddfa54a8c4a3d7fc4376d75fac874bfca261939b::" providerId="AD" clId="Web-{457C9146-2AC1-1C32-B942-018B70B44B54}" dt="2024-07-03T18:51:00.559" v="3690" actId="1076"/>
          <ac:picMkLst>
            <pc:docMk/>
            <pc:sldMk cId="3030130961" sldId="408"/>
            <ac:picMk id="6" creationId="{100D6FC1-4261-118B-8FAE-94066A527B7E}"/>
          </ac:picMkLst>
        </pc:picChg>
      </pc:sldChg>
      <pc:sldChg chg="addSp modSp add replId modNotes">
        <pc:chgData name="Guest User" userId="S::urn:spo:anon#f7390d5b6d64bf4774bf27adddfa54a8c4a3d7fc4376d75fac874bfca261939b::" providerId="AD" clId="Web-{457C9146-2AC1-1C32-B942-018B70B44B54}" dt="2024-07-03T18:59:21.517" v="5009"/>
        <pc:sldMkLst>
          <pc:docMk/>
          <pc:sldMk cId="1368424486" sldId="409"/>
        </pc:sldMkLst>
        <pc:spChg chg="mod">
          <ac:chgData name="Guest User" userId="S::urn:spo:anon#f7390d5b6d64bf4774bf27adddfa54a8c4a3d7fc4376d75fac874bfca261939b::" providerId="AD" clId="Web-{457C9146-2AC1-1C32-B942-018B70B44B54}" dt="2024-07-03T15:41:07.197" v="209" actId="20577"/>
          <ac:spMkLst>
            <pc:docMk/>
            <pc:sldMk cId="1368424486" sldId="409"/>
            <ac:spMk id="2" creationId="{18840CAD-7713-47E3-09C2-583E2F376C4A}"/>
          </ac:spMkLst>
        </pc:spChg>
        <pc:spChg chg="mod">
          <ac:chgData name="Guest User" userId="S::urn:spo:anon#f7390d5b6d64bf4774bf27adddfa54a8c4a3d7fc4376d75fac874bfca261939b::" providerId="AD" clId="Web-{457C9146-2AC1-1C32-B942-018B70B44B54}" dt="2024-07-03T17:53:49.097" v="2153" actId="20577"/>
          <ac:spMkLst>
            <pc:docMk/>
            <pc:sldMk cId="1368424486" sldId="409"/>
            <ac:spMk id="3" creationId="{EAEAC4DE-248D-D2D5-F6D8-3AF13F84DD7F}"/>
          </ac:spMkLst>
        </pc:spChg>
        <pc:picChg chg="add mod">
          <ac:chgData name="Guest User" userId="S::urn:spo:anon#f7390d5b6d64bf4774bf27adddfa54a8c4a3d7fc4376d75fac874bfca261939b::" providerId="AD" clId="Web-{457C9146-2AC1-1C32-B942-018B70B44B54}" dt="2024-07-03T15:17:31.787" v="189" actId="1076"/>
          <ac:picMkLst>
            <pc:docMk/>
            <pc:sldMk cId="1368424486" sldId="409"/>
            <ac:picMk id="4" creationId="{CF1A9572-8289-45F9-2004-D6834A12180A}"/>
          </ac:picMkLst>
        </pc:picChg>
        <pc:picChg chg="add mod">
          <ac:chgData name="Guest User" userId="S::urn:spo:anon#f7390d5b6d64bf4774bf27adddfa54a8c4a3d7fc4376d75fac874bfca261939b::" providerId="AD" clId="Web-{457C9146-2AC1-1C32-B942-018B70B44B54}" dt="2024-07-03T15:17:28.444" v="187" actId="1076"/>
          <ac:picMkLst>
            <pc:docMk/>
            <pc:sldMk cId="1368424486" sldId="409"/>
            <ac:picMk id="5" creationId="{44AC5243-6325-9BAC-D7C4-3D89BC222279}"/>
          </ac:picMkLst>
        </pc:picChg>
        <pc:picChg chg="add mod">
          <ac:chgData name="Guest User" userId="S::urn:spo:anon#f7390d5b6d64bf4774bf27adddfa54a8c4a3d7fc4376d75fac874bfca261939b::" providerId="AD" clId="Web-{457C9146-2AC1-1C32-B942-018B70B44B54}" dt="2024-07-03T15:17:30.412" v="188" actId="1076"/>
          <ac:picMkLst>
            <pc:docMk/>
            <pc:sldMk cId="1368424486" sldId="409"/>
            <ac:picMk id="6" creationId="{3A4709F9-218B-C36B-49DA-0171CE921AE6}"/>
          </ac:picMkLst>
        </pc:picChg>
      </pc:sldChg>
      <pc:sldChg chg="addSp delSp modSp add ord replId modNotes">
        <pc:chgData name="Guest User" userId="S::urn:spo:anon#f7390d5b6d64bf4774bf27adddfa54a8c4a3d7fc4376d75fac874bfca261939b::" providerId="AD" clId="Web-{457C9146-2AC1-1C32-B942-018B70B44B54}" dt="2024-07-03T17:55:24.038" v="2160"/>
        <pc:sldMkLst>
          <pc:docMk/>
          <pc:sldMk cId="1033808186" sldId="410"/>
        </pc:sldMkLst>
        <pc:spChg chg="mod">
          <ac:chgData name="Guest User" userId="S::urn:spo:anon#f7390d5b6d64bf4774bf27adddfa54a8c4a3d7fc4376d75fac874bfca261939b::" providerId="AD" clId="Web-{457C9146-2AC1-1C32-B942-018B70B44B54}" dt="2024-07-03T17:03:29.061" v="783" actId="20577"/>
          <ac:spMkLst>
            <pc:docMk/>
            <pc:sldMk cId="1033808186" sldId="410"/>
            <ac:spMk id="2" creationId="{18840CAD-7713-47E3-09C2-583E2F376C4A}"/>
          </ac:spMkLst>
        </pc:spChg>
        <pc:spChg chg="mod">
          <ac:chgData name="Guest User" userId="S::urn:spo:anon#f7390d5b6d64bf4774bf27adddfa54a8c4a3d7fc4376d75fac874bfca261939b::" providerId="AD" clId="Web-{457C9146-2AC1-1C32-B942-018B70B44B54}" dt="2024-07-03T17:52:41.923" v="2126" actId="20577"/>
          <ac:spMkLst>
            <pc:docMk/>
            <pc:sldMk cId="1033808186" sldId="410"/>
            <ac:spMk id="3" creationId="{EAEAC4DE-248D-D2D5-F6D8-3AF13F84DD7F}"/>
          </ac:spMkLst>
        </pc:spChg>
        <pc:picChg chg="del">
          <ac:chgData name="Guest User" userId="S::urn:spo:anon#f7390d5b6d64bf4774bf27adddfa54a8c4a3d7fc4376d75fac874bfca261939b::" providerId="AD" clId="Web-{457C9146-2AC1-1C32-B942-018B70B44B54}" dt="2024-07-03T15:40:50.806" v="203"/>
          <ac:picMkLst>
            <pc:docMk/>
            <pc:sldMk cId="1033808186" sldId="410"/>
            <ac:picMk id="4" creationId="{CF1A9572-8289-45F9-2004-D6834A12180A}"/>
          </ac:picMkLst>
        </pc:picChg>
        <pc:picChg chg="add del mod">
          <ac:chgData name="Guest User" userId="S::urn:spo:anon#f7390d5b6d64bf4774bf27adddfa54a8c4a3d7fc4376d75fac874bfca261939b::" providerId="AD" clId="Web-{457C9146-2AC1-1C32-B942-018B70B44B54}" dt="2024-07-03T16:41:13.581" v="343"/>
          <ac:picMkLst>
            <pc:docMk/>
            <pc:sldMk cId="1033808186" sldId="410"/>
            <ac:picMk id="4" creationId="{E86D260A-73B6-EEFD-A6EA-582A02F83AC6}"/>
          </ac:picMkLst>
        </pc:picChg>
        <pc:picChg chg="add del mod">
          <ac:chgData name="Guest User" userId="S::urn:spo:anon#f7390d5b6d64bf4774bf27adddfa54a8c4a3d7fc4376d75fac874bfca261939b::" providerId="AD" clId="Web-{457C9146-2AC1-1C32-B942-018B70B44B54}" dt="2024-07-03T16:41:34.816" v="347"/>
          <ac:picMkLst>
            <pc:docMk/>
            <pc:sldMk cId="1033808186" sldId="410"/>
            <ac:picMk id="5" creationId="{087DC474-DA41-40C2-78B6-6362CEF7BBCA}"/>
          </ac:picMkLst>
        </pc:picChg>
        <pc:picChg chg="del">
          <ac:chgData name="Guest User" userId="S::urn:spo:anon#f7390d5b6d64bf4774bf27adddfa54a8c4a3d7fc4376d75fac874bfca261939b::" providerId="AD" clId="Web-{457C9146-2AC1-1C32-B942-018B70B44B54}" dt="2024-07-03T15:40:51.228" v="204"/>
          <ac:picMkLst>
            <pc:docMk/>
            <pc:sldMk cId="1033808186" sldId="410"/>
            <ac:picMk id="5" creationId="{44AC5243-6325-9BAC-D7C4-3D89BC222279}"/>
          </ac:picMkLst>
        </pc:picChg>
        <pc:picChg chg="del">
          <ac:chgData name="Guest User" userId="S::urn:spo:anon#f7390d5b6d64bf4774bf27adddfa54a8c4a3d7fc4376d75fac874bfca261939b::" providerId="AD" clId="Web-{457C9146-2AC1-1C32-B942-018B70B44B54}" dt="2024-07-03T15:40:51.619" v="205"/>
          <ac:picMkLst>
            <pc:docMk/>
            <pc:sldMk cId="1033808186" sldId="410"/>
            <ac:picMk id="6" creationId="{3A4709F9-218B-C36B-49DA-0171CE921AE6}"/>
          </ac:picMkLst>
        </pc:picChg>
        <pc:picChg chg="add del mod">
          <ac:chgData name="Guest User" userId="S::urn:spo:anon#f7390d5b6d64bf4774bf27adddfa54a8c4a3d7fc4376d75fac874bfca261939b::" providerId="AD" clId="Web-{457C9146-2AC1-1C32-B942-018B70B44B54}" dt="2024-07-03T16:42:42.818" v="359"/>
          <ac:picMkLst>
            <pc:docMk/>
            <pc:sldMk cId="1033808186" sldId="410"/>
            <ac:picMk id="6" creationId="{9FB1025D-CEBF-D2C0-8ADF-3FAEF69D6E10}"/>
          </ac:picMkLst>
        </pc:picChg>
        <pc:picChg chg="add del mod modCrop">
          <ac:chgData name="Guest User" userId="S::urn:spo:anon#f7390d5b6d64bf4774bf27adddfa54a8c4a3d7fc4376d75fac874bfca261939b::" providerId="AD" clId="Web-{457C9146-2AC1-1C32-B942-018B70B44B54}" dt="2024-07-03T16:43:12.319" v="364"/>
          <ac:picMkLst>
            <pc:docMk/>
            <pc:sldMk cId="1033808186" sldId="410"/>
            <ac:picMk id="7" creationId="{CC71F194-F957-C7F5-E4C7-004F96B64DA6}"/>
          </ac:picMkLst>
        </pc:picChg>
        <pc:picChg chg="add mod modCrop">
          <ac:chgData name="Guest User" userId="S::urn:spo:anon#f7390d5b6d64bf4774bf27adddfa54a8c4a3d7fc4376d75fac874bfca261939b::" providerId="AD" clId="Web-{457C9146-2AC1-1C32-B942-018B70B44B54}" dt="2024-07-03T17:03:20.498" v="780" actId="1076"/>
          <ac:picMkLst>
            <pc:docMk/>
            <pc:sldMk cId="1033808186" sldId="410"/>
            <ac:picMk id="8" creationId="{82A0D6B7-9E44-E7C3-3020-2B0878182901}"/>
          </ac:picMkLst>
        </pc:picChg>
        <pc:picChg chg="add mod">
          <ac:chgData name="Guest User" userId="S::urn:spo:anon#f7390d5b6d64bf4774bf27adddfa54a8c4a3d7fc4376d75fac874bfca261939b::" providerId="AD" clId="Web-{457C9146-2AC1-1C32-B942-018B70B44B54}" dt="2024-07-03T17:03:19.483" v="779" actId="1076"/>
          <ac:picMkLst>
            <pc:docMk/>
            <pc:sldMk cId="1033808186" sldId="410"/>
            <ac:picMk id="9" creationId="{33B9CB1C-4BF9-486C-783C-3EACEACD424A}"/>
          </ac:picMkLst>
        </pc:picChg>
        <pc:picChg chg="add del mod">
          <ac:chgData name="Guest User" userId="S::urn:spo:anon#f7390d5b6d64bf4774bf27adddfa54a8c4a3d7fc4376d75fac874bfca261939b::" providerId="AD" clId="Web-{457C9146-2AC1-1C32-B942-018B70B44B54}" dt="2024-07-03T17:02:43.872" v="762"/>
          <ac:picMkLst>
            <pc:docMk/>
            <pc:sldMk cId="1033808186" sldId="410"/>
            <ac:picMk id="10" creationId="{85E763C3-2DE0-C908-F9BB-575963F0B74E}"/>
          </ac:picMkLst>
        </pc:picChg>
      </pc:sldChg>
      <pc:sldChg chg="addSp delSp modSp add ord replId modNotes">
        <pc:chgData name="Guest User" userId="S::urn:spo:anon#f7390d5b6d64bf4774bf27adddfa54a8c4a3d7fc4376d75fac874bfca261939b::" providerId="AD" clId="Web-{457C9146-2AC1-1C32-B942-018B70B44B54}" dt="2024-07-03T18:20:07.157" v="2899"/>
        <pc:sldMkLst>
          <pc:docMk/>
          <pc:sldMk cId="3003810941" sldId="411"/>
        </pc:sldMkLst>
        <pc:spChg chg="mod">
          <ac:chgData name="Guest User" userId="S::urn:spo:anon#f7390d5b6d64bf4774bf27adddfa54a8c4a3d7fc4376d75fac874bfca261939b::" providerId="AD" clId="Web-{457C9146-2AC1-1C32-B942-018B70B44B54}" dt="2024-07-03T17:03:26.124" v="782" actId="20577"/>
          <ac:spMkLst>
            <pc:docMk/>
            <pc:sldMk cId="3003810941" sldId="411"/>
            <ac:spMk id="2" creationId="{18840CAD-7713-47E3-09C2-583E2F376C4A}"/>
          </ac:spMkLst>
        </pc:spChg>
        <pc:spChg chg="mod">
          <ac:chgData name="Guest User" userId="S::urn:spo:anon#f7390d5b6d64bf4774bf27adddfa54a8c4a3d7fc4376d75fac874bfca261939b::" providerId="AD" clId="Web-{457C9146-2AC1-1C32-B942-018B70B44B54}" dt="2024-07-03T17:53:26.425" v="2147" actId="20577"/>
          <ac:spMkLst>
            <pc:docMk/>
            <pc:sldMk cId="3003810941" sldId="411"/>
            <ac:spMk id="3" creationId="{EAEAC4DE-248D-D2D5-F6D8-3AF13F84DD7F}"/>
          </ac:spMkLst>
        </pc:spChg>
        <pc:picChg chg="add del mod">
          <ac:chgData name="Guest User" userId="S::urn:spo:anon#f7390d5b6d64bf4774bf27adddfa54a8c4a3d7fc4376d75fac874bfca261939b::" providerId="AD" clId="Web-{457C9146-2AC1-1C32-B942-018B70B44B54}" dt="2024-07-03T17:01:19.745" v="737"/>
          <ac:picMkLst>
            <pc:docMk/>
            <pc:sldMk cId="3003810941" sldId="411"/>
            <ac:picMk id="5" creationId="{1E6DE73F-A9B0-D3B4-0466-2E2573745330}"/>
          </ac:picMkLst>
        </pc:picChg>
        <pc:picChg chg="add mod">
          <ac:chgData name="Guest User" userId="S::urn:spo:anon#f7390d5b6d64bf4774bf27adddfa54a8c4a3d7fc4376d75fac874bfca261939b::" providerId="AD" clId="Web-{457C9146-2AC1-1C32-B942-018B70B44B54}" dt="2024-07-03T18:20:07.157" v="2899"/>
          <ac:picMkLst>
            <pc:docMk/>
            <pc:sldMk cId="3003810941" sldId="411"/>
            <ac:picMk id="6" creationId="{091319A4-E777-A2B9-E7E7-5FF58DA4AEA8}"/>
          </ac:picMkLst>
        </pc:picChg>
        <pc:picChg chg="add mod">
          <ac:chgData name="Guest User" userId="S::urn:spo:anon#f7390d5b6d64bf4774bf27adddfa54a8c4a3d7fc4376d75fac874bfca261939b::" providerId="AD" clId="Web-{457C9146-2AC1-1C32-B942-018B70B44B54}" dt="2024-07-03T17:03:39.093" v="786" actId="1076"/>
          <ac:picMkLst>
            <pc:docMk/>
            <pc:sldMk cId="3003810941" sldId="411"/>
            <ac:picMk id="7" creationId="{20D5846C-3260-8381-FD2E-14408FF56436}"/>
          </ac:picMkLst>
        </pc:picChg>
      </pc:sldChg>
      <pc:sldChg chg="modSp add replId modNotes">
        <pc:chgData name="Guest User" userId="S::urn:spo:anon#f7390d5b6d64bf4774bf27adddfa54a8c4a3d7fc4376d75fac874bfca261939b::" providerId="AD" clId="Web-{457C9146-2AC1-1C32-B942-018B70B44B54}" dt="2024-07-03T17:45:42.188" v="1801" actId="20577"/>
        <pc:sldMkLst>
          <pc:docMk/>
          <pc:sldMk cId="1678204595" sldId="412"/>
        </pc:sldMkLst>
        <pc:spChg chg="mod">
          <ac:chgData name="Guest User" userId="S::urn:spo:anon#f7390d5b6d64bf4774bf27adddfa54a8c4a3d7fc4376d75fac874bfca261939b::" providerId="AD" clId="Web-{457C9146-2AC1-1C32-B942-018B70B44B54}" dt="2024-07-03T17:45:42.188" v="1801" actId="20577"/>
          <ac:spMkLst>
            <pc:docMk/>
            <pc:sldMk cId="1678204595" sldId="412"/>
            <ac:spMk id="2" creationId="{18840CAD-7713-47E3-09C2-583E2F376C4A}"/>
          </ac:spMkLst>
        </pc:spChg>
        <pc:spChg chg="mod">
          <ac:chgData name="Guest User" userId="S::urn:spo:anon#f7390d5b6d64bf4774bf27adddfa54a8c4a3d7fc4376d75fac874bfca261939b::" providerId="AD" clId="Web-{457C9146-2AC1-1C32-B942-018B70B44B54}" dt="2024-07-03T17:44:01.856" v="1756" actId="20577"/>
          <ac:spMkLst>
            <pc:docMk/>
            <pc:sldMk cId="1678204595" sldId="412"/>
            <ac:spMk id="3" creationId="{EAEAC4DE-248D-D2D5-F6D8-3AF13F84DD7F}"/>
          </ac:spMkLst>
        </pc:spChg>
      </pc:sldChg>
      <pc:sldChg chg="modSp add replId modNotes">
        <pc:chgData name="Guest User" userId="S::urn:spo:anon#f7390d5b6d64bf4774bf27adddfa54a8c4a3d7fc4376d75fac874bfca261939b::" providerId="AD" clId="Web-{457C9146-2AC1-1C32-B942-018B70B44B54}" dt="2024-07-03T17:51:40.514" v="2115"/>
        <pc:sldMkLst>
          <pc:docMk/>
          <pc:sldMk cId="4017830072" sldId="413"/>
        </pc:sldMkLst>
        <pc:spChg chg="mod">
          <ac:chgData name="Guest User" userId="S::urn:spo:anon#f7390d5b6d64bf4774bf27adddfa54a8c4a3d7fc4376d75fac874bfca261939b::" providerId="AD" clId="Web-{457C9146-2AC1-1C32-B942-018B70B44B54}" dt="2024-07-03T17:44:21.451" v="1764" actId="20577"/>
          <ac:spMkLst>
            <pc:docMk/>
            <pc:sldMk cId="4017830072" sldId="413"/>
            <ac:spMk id="2" creationId="{18840CAD-7713-47E3-09C2-583E2F376C4A}"/>
          </ac:spMkLst>
        </pc:spChg>
        <pc:spChg chg="mod">
          <ac:chgData name="Guest User" userId="S::urn:spo:anon#f7390d5b6d64bf4774bf27adddfa54a8c4a3d7fc4376d75fac874bfca261939b::" providerId="AD" clId="Web-{457C9146-2AC1-1C32-B942-018B70B44B54}" dt="2024-07-03T17:49:57.979" v="1977" actId="20577"/>
          <ac:spMkLst>
            <pc:docMk/>
            <pc:sldMk cId="4017830072" sldId="413"/>
            <ac:spMk id="3" creationId="{EAEAC4DE-248D-D2D5-F6D8-3AF13F84DD7F}"/>
          </ac:spMkLst>
        </pc:spChg>
      </pc:sldChg>
      <pc:sldChg chg="modSp add replId">
        <pc:chgData name="Guest User" userId="S::urn:spo:anon#f7390d5b6d64bf4774bf27adddfa54a8c4a3d7fc4376d75fac874bfca261939b::" providerId="AD" clId="Web-{457C9146-2AC1-1C32-B942-018B70B44B54}" dt="2024-07-03T17:52:15.062" v="2117" actId="20577"/>
        <pc:sldMkLst>
          <pc:docMk/>
          <pc:sldMk cId="4100305157" sldId="414"/>
        </pc:sldMkLst>
        <pc:spChg chg="mod">
          <ac:chgData name="Guest User" userId="S::urn:spo:anon#f7390d5b6d64bf4774bf27adddfa54a8c4a3d7fc4376d75fac874bfca261939b::" providerId="AD" clId="Web-{457C9146-2AC1-1C32-B942-018B70B44B54}" dt="2024-07-03T15:58:44.422" v="309" actId="20577"/>
          <ac:spMkLst>
            <pc:docMk/>
            <pc:sldMk cId="4100305157" sldId="414"/>
            <ac:spMk id="2" creationId="{18840CAD-7713-47E3-09C2-583E2F376C4A}"/>
          </ac:spMkLst>
        </pc:spChg>
        <pc:spChg chg="mod">
          <ac:chgData name="Guest User" userId="S::urn:spo:anon#f7390d5b6d64bf4774bf27adddfa54a8c4a3d7fc4376d75fac874bfca261939b::" providerId="AD" clId="Web-{457C9146-2AC1-1C32-B942-018B70B44B54}" dt="2024-07-03T17:52:15.062" v="2117" actId="20577"/>
          <ac:spMkLst>
            <pc:docMk/>
            <pc:sldMk cId="4100305157" sldId="414"/>
            <ac:spMk id="3" creationId="{EAEAC4DE-248D-D2D5-F6D8-3AF13F84DD7F}"/>
          </ac:spMkLst>
        </pc:spChg>
      </pc:sldChg>
      <pc:sldChg chg="modSp add ord replId modNotes">
        <pc:chgData name="Guest User" userId="S::urn:spo:anon#f7390d5b6d64bf4774bf27adddfa54a8c4a3d7fc4376d75fac874bfca261939b::" providerId="AD" clId="Web-{457C9146-2AC1-1C32-B942-018B70B44B54}" dt="2024-07-03T18:09:50.649" v="2411" actId="20577"/>
        <pc:sldMkLst>
          <pc:docMk/>
          <pc:sldMk cId="408866236" sldId="415"/>
        </pc:sldMkLst>
        <pc:spChg chg="mod">
          <ac:chgData name="Guest User" userId="S::urn:spo:anon#f7390d5b6d64bf4774bf27adddfa54a8c4a3d7fc4376d75fac874bfca261939b::" providerId="AD" clId="Web-{457C9146-2AC1-1C32-B942-018B70B44B54}" dt="2024-07-03T18:09:50.649" v="2411" actId="20577"/>
          <ac:spMkLst>
            <pc:docMk/>
            <pc:sldMk cId="408866236" sldId="415"/>
            <ac:spMk id="2" creationId="{18840CAD-7713-47E3-09C2-583E2F376C4A}"/>
          </ac:spMkLst>
        </pc:spChg>
        <pc:spChg chg="mod">
          <ac:chgData name="Guest User" userId="S::urn:spo:anon#f7390d5b6d64bf4774bf27adddfa54a8c4a3d7fc4376d75fac874bfca261939b::" providerId="AD" clId="Web-{457C9146-2AC1-1C32-B942-018B70B44B54}" dt="2024-07-03T18:02:31.039" v="2242" actId="20577"/>
          <ac:spMkLst>
            <pc:docMk/>
            <pc:sldMk cId="408866236" sldId="415"/>
            <ac:spMk id="3" creationId="{EAEAC4DE-248D-D2D5-F6D8-3AF13F84DD7F}"/>
          </ac:spMkLst>
        </pc:spChg>
      </pc:sldChg>
      <pc:sldChg chg="addSp delSp modSp add ord replId modNotes">
        <pc:chgData name="Guest User" userId="S::urn:spo:anon#f7390d5b6d64bf4774bf27adddfa54a8c4a3d7fc4376d75fac874bfca261939b::" providerId="AD" clId="Web-{457C9146-2AC1-1C32-B942-018B70B44B54}" dt="2024-07-03T19:01:21.975" v="5028" actId="1076"/>
        <pc:sldMkLst>
          <pc:docMk/>
          <pc:sldMk cId="4181082130" sldId="416"/>
        </pc:sldMkLst>
        <pc:spChg chg="mod">
          <ac:chgData name="Guest User" userId="S::urn:spo:anon#f7390d5b6d64bf4774bf27adddfa54a8c4a3d7fc4376d75fac874bfca261939b::" providerId="AD" clId="Web-{457C9146-2AC1-1C32-B942-018B70B44B54}" dt="2024-07-03T18:10:15.338" v="2428" actId="20577"/>
          <ac:spMkLst>
            <pc:docMk/>
            <pc:sldMk cId="4181082130" sldId="416"/>
            <ac:spMk id="2" creationId="{18840CAD-7713-47E3-09C2-583E2F376C4A}"/>
          </ac:spMkLst>
        </pc:spChg>
        <pc:spChg chg="mod">
          <ac:chgData name="Guest User" userId="S::urn:spo:anon#f7390d5b6d64bf4774bf27adddfa54a8c4a3d7fc4376d75fac874bfca261939b::" providerId="AD" clId="Web-{457C9146-2AC1-1C32-B942-018B70B44B54}" dt="2024-07-03T19:00:26.738" v="5014" actId="20577"/>
          <ac:spMkLst>
            <pc:docMk/>
            <pc:sldMk cId="4181082130" sldId="416"/>
            <ac:spMk id="3" creationId="{EAEAC4DE-248D-D2D5-F6D8-3AF13F84DD7F}"/>
          </ac:spMkLst>
        </pc:spChg>
        <pc:picChg chg="add del mod">
          <ac:chgData name="Guest User" userId="S::urn:spo:anon#f7390d5b6d64bf4774bf27adddfa54a8c4a3d7fc4376d75fac874bfca261939b::" providerId="AD" clId="Web-{457C9146-2AC1-1C32-B942-018B70B44B54}" dt="2024-07-03T19:00:55.755" v="5019"/>
          <ac:picMkLst>
            <pc:docMk/>
            <pc:sldMk cId="4181082130" sldId="416"/>
            <ac:picMk id="4" creationId="{188CCDD6-6187-6AFD-4A64-1EECDC4B4461}"/>
          </ac:picMkLst>
        </pc:picChg>
        <pc:picChg chg="add mod">
          <ac:chgData name="Guest User" userId="S::urn:spo:anon#f7390d5b6d64bf4774bf27adddfa54a8c4a3d7fc4376d75fac874bfca261939b::" providerId="AD" clId="Web-{457C9146-2AC1-1C32-B942-018B70B44B54}" dt="2024-07-03T19:01:21.975" v="5028" actId="1076"/>
          <ac:picMkLst>
            <pc:docMk/>
            <pc:sldMk cId="4181082130" sldId="416"/>
            <ac:picMk id="5" creationId="{C5F95CD6-2322-3ABC-8680-E5A774076C45}"/>
          </ac:picMkLst>
        </pc:picChg>
      </pc:sldChg>
      <pc:sldChg chg="addSp modSp add ord replId modNotes">
        <pc:chgData name="Guest User" userId="S::urn:spo:anon#f7390d5b6d64bf4774bf27adddfa54a8c4a3d7fc4376d75fac874bfca261939b::" providerId="AD" clId="Web-{457C9146-2AC1-1C32-B942-018B70B44B54}" dt="2024-07-03T18:19:54.703" v="2898"/>
        <pc:sldMkLst>
          <pc:docMk/>
          <pc:sldMk cId="1585351121" sldId="417"/>
        </pc:sldMkLst>
        <pc:spChg chg="mod">
          <ac:chgData name="Guest User" userId="S::urn:spo:anon#f7390d5b6d64bf4774bf27adddfa54a8c4a3d7fc4376d75fac874bfca261939b::" providerId="AD" clId="Web-{457C9146-2AC1-1C32-B942-018B70B44B54}" dt="2024-07-03T18:09:35.430" v="2400" actId="20577"/>
          <ac:spMkLst>
            <pc:docMk/>
            <pc:sldMk cId="1585351121" sldId="417"/>
            <ac:spMk id="2" creationId="{18840CAD-7713-47E3-09C2-583E2F376C4A}"/>
          </ac:spMkLst>
        </pc:spChg>
        <pc:spChg chg="mod">
          <ac:chgData name="Guest User" userId="S::urn:spo:anon#f7390d5b6d64bf4774bf27adddfa54a8c4a3d7fc4376d75fac874bfca261939b::" providerId="AD" clId="Web-{457C9146-2AC1-1C32-B942-018B70B44B54}" dt="2024-07-03T18:03:47.745" v="2280" actId="20577"/>
          <ac:spMkLst>
            <pc:docMk/>
            <pc:sldMk cId="1585351121" sldId="417"/>
            <ac:spMk id="3" creationId="{EAEAC4DE-248D-D2D5-F6D8-3AF13F84DD7F}"/>
          </ac:spMkLst>
        </pc:spChg>
        <pc:picChg chg="add mod">
          <ac:chgData name="Guest User" userId="S::urn:spo:anon#f7390d5b6d64bf4774bf27adddfa54a8c4a3d7fc4376d75fac874bfca261939b::" providerId="AD" clId="Web-{457C9146-2AC1-1C32-B942-018B70B44B54}" dt="2024-07-03T18:19:54.703" v="2898"/>
          <ac:picMkLst>
            <pc:docMk/>
            <pc:sldMk cId="1585351121" sldId="417"/>
            <ac:picMk id="4" creationId="{41D2BFE2-AB9C-2A4E-B65A-0CCB327B47F3}"/>
          </ac:picMkLst>
        </pc:picChg>
      </pc:sldChg>
      <pc:sldChg chg="add del replId">
        <pc:chgData name="Guest User" userId="S::urn:spo:anon#f7390d5b6d64bf4774bf27adddfa54a8c4a3d7fc4376d75fac874bfca261939b::" providerId="AD" clId="Web-{457C9146-2AC1-1C32-B942-018B70B44B54}" dt="2024-07-03T16:22:35.884" v="329"/>
        <pc:sldMkLst>
          <pc:docMk/>
          <pc:sldMk cId="2344138960" sldId="417"/>
        </pc:sldMkLst>
      </pc:sldChg>
      <pc:sldChg chg="addSp delSp modSp add ord replId modNotes">
        <pc:chgData name="Guest User" userId="S::urn:spo:anon#f7390d5b6d64bf4774bf27adddfa54a8c4a3d7fc4376d75fac874bfca261939b::" providerId="AD" clId="Web-{457C9146-2AC1-1C32-B942-018B70B44B54}" dt="2024-07-03T18:44:42.527" v="3088"/>
        <pc:sldMkLst>
          <pc:docMk/>
          <pc:sldMk cId="1875914322" sldId="418"/>
        </pc:sldMkLst>
        <pc:spChg chg="mod">
          <ac:chgData name="Guest User" userId="S::urn:spo:anon#f7390d5b6d64bf4774bf27adddfa54a8c4a3d7fc4376d75fac874bfca261939b::" providerId="AD" clId="Web-{457C9146-2AC1-1C32-B942-018B70B44B54}" dt="2024-07-03T18:09:22.445" v="2388" actId="20577"/>
          <ac:spMkLst>
            <pc:docMk/>
            <pc:sldMk cId="1875914322" sldId="418"/>
            <ac:spMk id="2" creationId="{18840CAD-7713-47E3-09C2-583E2F376C4A}"/>
          </ac:spMkLst>
        </pc:spChg>
        <pc:spChg chg="mod">
          <ac:chgData name="Guest User" userId="S::urn:spo:anon#f7390d5b6d64bf4774bf27adddfa54a8c4a3d7fc4376d75fac874bfca261939b::" providerId="AD" clId="Web-{457C9146-2AC1-1C32-B942-018B70B44B54}" dt="2024-07-03T18:42:31.803" v="3082" actId="20577"/>
          <ac:spMkLst>
            <pc:docMk/>
            <pc:sldMk cId="1875914322" sldId="418"/>
            <ac:spMk id="3" creationId="{EAEAC4DE-248D-D2D5-F6D8-3AF13F84DD7F}"/>
          </ac:spMkLst>
        </pc:spChg>
        <pc:picChg chg="add mod">
          <ac:chgData name="Guest User" userId="S::urn:spo:anon#f7390d5b6d64bf4774bf27adddfa54a8c4a3d7fc4376d75fac874bfca261939b::" providerId="AD" clId="Web-{457C9146-2AC1-1C32-B942-018B70B44B54}" dt="2024-07-03T18:44:42.527" v="3088"/>
          <ac:picMkLst>
            <pc:docMk/>
            <pc:sldMk cId="1875914322" sldId="418"/>
            <ac:picMk id="4" creationId="{05CBF97D-2909-D65F-5591-3805B58D3E06}"/>
          </ac:picMkLst>
        </pc:picChg>
        <pc:picChg chg="del">
          <ac:chgData name="Guest User" userId="S::urn:spo:anon#f7390d5b6d64bf4774bf27adddfa54a8c4a3d7fc4376d75fac874bfca261939b::" providerId="AD" clId="Web-{457C9146-2AC1-1C32-B942-018B70B44B54}" dt="2024-07-03T16:23:14.337" v="338"/>
          <ac:picMkLst>
            <pc:docMk/>
            <pc:sldMk cId="1875914322" sldId="418"/>
            <ac:picMk id="4" creationId="{41D2BFE2-AB9C-2A4E-B65A-0CCB327B47F3}"/>
          </ac:picMkLst>
        </pc:picChg>
      </pc:sldChg>
      <pc:sldChg chg="add del replId">
        <pc:chgData name="Guest User" userId="S::urn:spo:anon#f7390d5b6d64bf4774bf27adddfa54a8c4a3d7fc4376d75fac874bfca261939b::" providerId="AD" clId="Web-{457C9146-2AC1-1C32-B942-018B70B44B54}" dt="2024-07-03T17:57:13.668" v="2172"/>
        <pc:sldMkLst>
          <pc:docMk/>
          <pc:sldMk cId="1248050997" sldId="419"/>
        </pc:sldMkLst>
      </pc:sldChg>
      <pc:sldChg chg="add del replId">
        <pc:chgData name="Guest User" userId="S::urn:spo:anon#f7390d5b6d64bf4774bf27adddfa54a8c4a3d7fc4376d75fac874bfca261939b::" providerId="AD" clId="Web-{457C9146-2AC1-1C32-B942-018B70B44B54}" dt="2024-07-03T17:57:02.511" v="2170"/>
        <pc:sldMkLst>
          <pc:docMk/>
          <pc:sldMk cId="2452138236" sldId="419"/>
        </pc:sldMkLst>
      </pc:sldChg>
      <pc:sldChg chg="modSp add del ord replId">
        <pc:chgData name="Guest User" userId="S::urn:spo:anon#f7390d5b6d64bf4774bf27adddfa54a8c4a3d7fc4376d75fac874bfca261939b::" providerId="AD" clId="Web-{457C9146-2AC1-1C32-B942-018B70B44B54}" dt="2024-07-03T17:56:52.917" v="2168"/>
        <pc:sldMkLst>
          <pc:docMk/>
          <pc:sldMk cId="3949375983" sldId="419"/>
        </pc:sldMkLst>
        <pc:spChg chg="mod">
          <ac:chgData name="Guest User" userId="S::urn:spo:anon#f7390d5b6d64bf4774bf27adddfa54a8c4a3d7fc4376d75fac874bfca261939b::" providerId="AD" clId="Web-{457C9146-2AC1-1C32-B942-018B70B44B54}" dt="2024-07-03T17:56:50.714" v="2167" actId="20577"/>
          <ac:spMkLst>
            <pc:docMk/>
            <pc:sldMk cId="3949375983" sldId="419"/>
            <ac:spMk id="3" creationId="{EAEAC4DE-248D-D2D5-F6D8-3AF13F84DD7F}"/>
          </ac:spMkLst>
        </pc:spChg>
      </pc:sldChg>
    </pc:docChg>
  </pc:docChgLst>
  <pc:docChgLst>
    <pc:chgData name="Kelsey Claspill" userId="S::claspillk@nsula.edu::1271d097-9a14-4c0e-b8e9-1860717cd6e6" providerId="AD" clId="Web-{7ADCED1D-994C-BC59-68E8-C552CF29B617}"/>
    <pc:docChg chg="delSld">
      <pc:chgData name="Kelsey Claspill" userId="S::claspillk@nsula.edu::1271d097-9a14-4c0e-b8e9-1860717cd6e6" providerId="AD" clId="Web-{7ADCED1D-994C-BC59-68E8-C552CF29B617}" dt="2024-07-16T18:11:10.511" v="0"/>
      <pc:docMkLst>
        <pc:docMk/>
      </pc:docMkLst>
      <pc:sldChg chg="del">
        <pc:chgData name="Kelsey Claspill" userId="S::claspillk@nsula.edu::1271d097-9a14-4c0e-b8e9-1860717cd6e6" providerId="AD" clId="Web-{7ADCED1D-994C-BC59-68E8-C552CF29B617}" dt="2024-07-16T18:11:10.511" v="0"/>
        <pc:sldMkLst>
          <pc:docMk/>
          <pc:sldMk cId="1565213164" sldId="422"/>
        </pc:sldMkLst>
      </pc:sldChg>
    </pc:docChg>
  </pc:docChgLst>
  <pc:docChgLst>
    <pc:chgData name="Guest User" userId="S::urn:spo:anon#f7390d5b6d64bf4774bf27adddfa54a8c4a3d7fc4376d75fac874bfca261939b::" providerId="AD" clId="Web-{33C54711-4073-A4CE-3231-DD9674C7AB53}"/>
    <pc:docChg chg="mod modSld">
      <pc:chgData name="Guest User" userId="S::urn:spo:anon#f7390d5b6d64bf4774bf27adddfa54a8c4a3d7fc4376d75fac874bfca261939b::" providerId="AD" clId="Web-{33C54711-4073-A4CE-3231-DD9674C7AB53}" dt="2024-07-08T14:59:33.639" v="14"/>
      <pc:docMkLst>
        <pc:docMk/>
      </pc:docMkLst>
      <pc:sldChg chg="addCm modCm">
        <pc:chgData name="Guest User" userId="S::urn:spo:anon#f7390d5b6d64bf4774bf27adddfa54a8c4a3d7fc4376d75fac874bfca261939b::" providerId="AD" clId="Web-{33C54711-4073-A4CE-3231-DD9674C7AB53}" dt="2024-07-08T14:59:33.639" v="14"/>
        <pc:sldMkLst>
          <pc:docMk/>
          <pc:sldMk cId="851975289" sldId="407"/>
        </pc:sldMkLst>
        <pc:extLst>
          <p:ext xmlns:p="http://schemas.openxmlformats.org/presentationml/2006/main" uri="{D6D511B9-2390-475A-947B-AFAB55BFBCF1}">
            <pc226:cmChg xmlns:pc226="http://schemas.microsoft.com/office/powerpoint/2022/06/main/command" chg="add mod">
              <pc226:chgData name="Guest User" userId="S::urn:spo:anon#f7390d5b6d64bf4774bf27adddfa54a8c4a3d7fc4376d75fac874bfca261939b::" providerId="AD" clId="Web-{33C54711-4073-A4CE-3231-DD9674C7AB53}" dt="2024-07-08T14:59:33.639" v="14"/>
              <pc2:cmMkLst xmlns:pc2="http://schemas.microsoft.com/office/powerpoint/2019/9/main/command">
                <pc:docMk/>
                <pc:sldMk cId="851975289" sldId="407"/>
                <pc2:cmMk id="{3A409C13-45CE-4AA2-8D0E-C7652DB74F1B}"/>
              </pc2:cmMkLst>
            </pc226:cmChg>
          </p:ext>
        </pc:extLst>
      </pc:sldChg>
      <pc:sldChg chg="addCm">
        <pc:chgData name="Guest User" userId="S::urn:spo:anon#f7390d5b6d64bf4774bf27adddfa54a8c4a3d7fc4376d75fac874bfca261939b::" providerId="AD" clId="Web-{33C54711-4073-A4CE-3231-DD9674C7AB53}" dt="2024-07-08T14:56:06.037" v="12"/>
        <pc:sldMkLst>
          <pc:docMk/>
          <pc:sldMk cId="1585351121" sldId="417"/>
        </pc:sldMkLst>
        <pc:extLst>
          <p:ext xmlns:p="http://schemas.openxmlformats.org/presentationml/2006/main" uri="{D6D511B9-2390-475A-947B-AFAB55BFBCF1}">
            <pc226:cmChg xmlns:pc226="http://schemas.microsoft.com/office/powerpoint/2022/06/main/command" chg="add">
              <pc226:chgData name="Guest User" userId="S::urn:spo:anon#f7390d5b6d64bf4774bf27adddfa54a8c4a3d7fc4376d75fac874bfca261939b::" providerId="AD" clId="Web-{33C54711-4073-A4CE-3231-DD9674C7AB53}" dt="2024-07-08T14:56:06.037" v="12"/>
              <pc2:cmMkLst xmlns:pc2="http://schemas.microsoft.com/office/powerpoint/2019/9/main/command">
                <pc:docMk/>
                <pc:sldMk cId="1585351121" sldId="417"/>
                <pc2:cmMk id="{20C1F92A-FA89-4807-AE58-753F35B9B51B}"/>
              </pc2:cmMkLst>
            </pc226:cmChg>
          </p:ext>
        </pc:extLst>
      </pc:sldChg>
      <pc:sldChg chg="modSp">
        <pc:chgData name="Guest User" userId="S::urn:spo:anon#f7390d5b6d64bf4774bf27adddfa54a8c4a3d7fc4376d75fac874bfca261939b::" providerId="AD" clId="Web-{33C54711-4073-A4CE-3231-DD9674C7AB53}" dt="2024-07-08T13:19:27.432" v="0" actId="1076"/>
        <pc:sldMkLst>
          <pc:docMk/>
          <pc:sldMk cId="1875914322" sldId="418"/>
        </pc:sldMkLst>
        <pc:picChg chg="mod">
          <ac:chgData name="Guest User" userId="S::urn:spo:anon#f7390d5b6d64bf4774bf27adddfa54a8c4a3d7fc4376d75fac874bfca261939b::" providerId="AD" clId="Web-{33C54711-4073-A4CE-3231-DD9674C7AB53}" dt="2024-07-08T13:19:27.432" v="0" actId="1076"/>
          <ac:picMkLst>
            <pc:docMk/>
            <pc:sldMk cId="1875914322" sldId="418"/>
            <ac:picMk id="4" creationId="{05CBF97D-2909-D65F-5591-3805B58D3E06}"/>
          </ac:picMkLst>
        </pc:picChg>
      </pc:sldChg>
      <pc:sldChg chg="modNotes">
        <pc:chgData name="Guest User" userId="S::urn:spo:anon#f7390d5b6d64bf4774bf27adddfa54a8c4a3d7fc4376d75fac874bfca261939b::" providerId="AD" clId="Web-{33C54711-4073-A4CE-3231-DD9674C7AB53}" dt="2024-07-08T13:20:08.152" v="2"/>
        <pc:sldMkLst>
          <pc:docMk/>
          <pc:sldMk cId="1033139429" sldId="423"/>
        </pc:sldMkLst>
      </pc:sldChg>
      <pc:sldChg chg="modNotes">
        <pc:chgData name="Guest User" userId="S::urn:spo:anon#f7390d5b6d64bf4774bf27adddfa54a8c4a3d7fc4376d75fac874bfca261939b::" providerId="AD" clId="Web-{33C54711-4073-A4CE-3231-DD9674C7AB53}" dt="2024-07-08T13:19:54.589" v="1"/>
        <pc:sldMkLst>
          <pc:docMk/>
          <pc:sldMk cId="3050059349" sldId="424"/>
        </pc:sldMkLst>
      </pc:sldChg>
      <pc:sldChg chg="modNotes">
        <pc:chgData name="Guest User" userId="S::urn:spo:anon#f7390d5b6d64bf4774bf27adddfa54a8c4a3d7fc4376d75fac874bfca261939b::" providerId="AD" clId="Web-{33C54711-4073-A4CE-3231-DD9674C7AB53}" dt="2024-07-08T13:20:27.356" v="4"/>
        <pc:sldMkLst>
          <pc:docMk/>
          <pc:sldMk cId="2360846050" sldId="425"/>
        </pc:sldMkLst>
      </pc:sldChg>
      <pc:sldChg chg="modNotes">
        <pc:chgData name="Guest User" userId="S::urn:spo:anon#f7390d5b6d64bf4774bf27adddfa54a8c4a3d7fc4376d75fac874bfca261939b::" providerId="AD" clId="Web-{33C54711-4073-A4CE-3231-DD9674C7AB53}" dt="2024-07-08T13:20:38.872" v="6"/>
        <pc:sldMkLst>
          <pc:docMk/>
          <pc:sldMk cId="1930428842" sldId="426"/>
        </pc:sldMkLst>
      </pc:sldChg>
      <pc:sldChg chg="modNotes">
        <pc:chgData name="Guest User" userId="S::urn:spo:anon#f7390d5b6d64bf4774bf27adddfa54a8c4a3d7fc4376d75fac874bfca261939b::" providerId="AD" clId="Web-{33C54711-4073-A4CE-3231-DD9674C7AB53}" dt="2024-07-08T13:20:46.482" v="7"/>
        <pc:sldMkLst>
          <pc:docMk/>
          <pc:sldMk cId="3854846223" sldId="427"/>
        </pc:sldMkLst>
      </pc:sldChg>
      <pc:sldChg chg="modNotes">
        <pc:chgData name="Guest User" userId="S::urn:spo:anon#f7390d5b6d64bf4774bf27adddfa54a8c4a3d7fc4376d75fac874bfca261939b::" providerId="AD" clId="Web-{33C54711-4073-A4CE-3231-DD9674C7AB53}" dt="2024-07-08T13:21:09.795" v="8"/>
        <pc:sldMkLst>
          <pc:docMk/>
          <pc:sldMk cId="2018715182" sldId="428"/>
        </pc:sldMkLst>
      </pc:sldChg>
      <pc:sldChg chg="modNotes">
        <pc:chgData name="Guest User" userId="S::urn:spo:anon#f7390d5b6d64bf4774bf27adddfa54a8c4a3d7fc4376d75fac874bfca261939b::" providerId="AD" clId="Web-{33C54711-4073-A4CE-3231-DD9674C7AB53}" dt="2024-07-08T13:21:27.202" v="10"/>
        <pc:sldMkLst>
          <pc:docMk/>
          <pc:sldMk cId="3666161876" sldId="429"/>
        </pc:sldMkLst>
      </pc:sldChg>
    </pc:docChg>
  </pc:docChgLst>
  <pc:docChgLst>
    <pc:chgData name="Kelsey Claspill" userId="S::claspillk@nsula.edu::1271d097-9a14-4c0e-b8e9-1860717cd6e6" providerId="AD" clId="Web-{861DF479-0061-269F-70CF-242010BF2CD9}"/>
    <pc:docChg chg="addSld modSld addSection delSection">
      <pc:chgData name="Kelsey Claspill" userId="S::claspillk@nsula.edu::1271d097-9a14-4c0e-b8e9-1860717cd6e6" providerId="AD" clId="Web-{861DF479-0061-269F-70CF-242010BF2CD9}" dt="2024-07-12T17:40:58.158" v="783" actId="20577"/>
      <pc:docMkLst>
        <pc:docMk/>
      </pc:docMkLst>
      <pc:sldChg chg="modSp mod modShow">
        <pc:chgData name="Kelsey Claspill" userId="S::claspillk@nsula.edu::1271d097-9a14-4c0e-b8e9-1860717cd6e6" providerId="AD" clId="Web-{861DF479-0061-269F-70CF-242010BF2CD9}" dt="2024-07-12T17:04:56.792" v="432"/>
        <pc:sldMkLst>
          <pc:docMk/>
          <pc:sldMk cId="1565213164" sldId="422"/>
        </pc:sldMkLst>
        <pc:spChg chg="mod">
          <ac:chgData name="Kelsey Claspill" userId="S::claspillk@nsula.edu::1271d097-9a14-4c0e-b8e9-1860717cd6e6" providerId="AD" clId="Web-{861DF479-0061-269F-70CF-242010BF2CD9}" dt="2024-07-12T16:48:48.683" v="13" actId="20577"/>
          <ac:spMkLst>
            <pc:docMk/>
            <pc:sldMk cId="1565213164" sldId="422"/>
            <ac:spMk id="2" creationId="{18840CAD-7713-47E3-09C2-583E2F376C4A}"/>
          </ac:spMkLst>
        </pc:spChg>
      </pc:sldChg>
      <pc:sldChg chg="modSp">
        <pc:chgData name="Kelsey Claspill" userId="S::claspillk@nsula.edu::1271d097-9a14-4c0e-b8e9-1860717cd6e6" providerId="AD" clId="Web-{861DF479-0061-269F-70CF-242010BF2CD9}" dt="2024-07-12T17:29:02.995" v="564" actId="20577"/>
        <pc:sldMkLst>
          <pc:docMk/>
          <pc:sldMk cId="2018715182" sldId="428"/>
        </pc:sldMkLst>
        <pc:spChg chg="mod">
          <ac:chgData name="Kelsey Claspill" userId="S::claspillk@nsula.edu::1271d097-9a14-4c0e-b8e9-1860717cd6e6" providerId="AD" clId="Web-{861DF479-0061-269F-70CF-242010BF2CD9}" dt="2024-07-12T17:29:02.995" v="564" actId="20577"/>
          <ac:spMkLst>
            <pc:docMk/>
            <pc:sldMk cId="2018715182" sldId="428"/>
            <ac:spMk id="3" creationId="{EAEAC4DE-248D-D2D5-F6D8-3AF13F84DD7F}"/>
          </ac:spMkLst>
        </pc:spChg>
      </pc:sldChg>
      <pc:sldChg chg="addSp delSp modSp">
        <pc:chgData name="Kelsey Claspill" userId="S::claspillk@nsula.edu::1271d097-9a14-4c0e-b8e9-1860717cd6e6" providerId="AD" clId="Web-{861DF479-0061-269F-70CF-242010BF2CD9}" dt="2024-07-12T17:40:58.158" v="783" actId="20577"/>
        <pc:sldMkLst>
          <pc:docMk/>
          <pc:sldMk cId="3666161876" sldId="429"/>
        </pc:sldMkLst>
        <pc:spChg chg="mod">
          <ac:chgData name="Kelsey Claspill" userId="S::claspillk@nsula.edu::1271d097-9a14-4c0e-b8e9-1860717cd6e6" providerId="AD" clId="Web-{861DF479-0061-269F-70CF-242010BF2CD9}" dt="2024-07-12T17:40:58.158" v="783" actId="20577"/>
          <ac:spMkLst>
            <pc:docMk/>
            <pc:sldMk cId="3666161876" sldId="429"/>
            <ac:spMk id="3" creationId="{EAEAC4DE-248D-D2D5-F6D8-3AF13F84DD7F}"/>
          </ac:spMkLst>
        </pc:spChg>
        <pc:picChg chg="add del mod">
          <ac:chgData name="Kelsey Claspill" userId="S::claspillk@nsula.edu::1271d097-9a14-4c0e-b8e9-1860717cd6e6" providerId="AD" clId="Web-{861DF479-0061-269F-70CF-242010BF2CD9}" dt="2024-07-12T17:37:33.683" v="765"/>
          <ac:picMkLst>
            <pc:docMk/>
            <pc:sldMk cId="3666161876" sldId="429"/>
            <ac:picMk id="4" creationId="{493EF6E5-71CF-A27F-CBAA-13731506AA8E}"/>
          </ac:picMkLst>
        </pc:picChg>
        <pc:cxnChg chg="add del mod">
          <ac:chgData name="Kelsey Claspill" userId="S::claspillk@nsula.edu::1271d097-9a14-4c0e-b8e9-1860717cd6e6" providerId="AD" clId="Web-{861DF479-0061-269F-70CF-242010BF2CD9}" dt="2024-07-12T17:39:22.639" v="777"/>
          <ac:cxnSpMkLst>
            <pc:docMk/>
            <pc:sldMk cId="3666161876" sldId="429"/>
            <ac:cxnSpMk id="5" creationId="{EB2A781E-117F-32B8-BC97-A39D66FFAB27}"/>
          </ac:cxnSpMkLst>
        </pc:cxnChg>
      </pc:sldChg>
      <pc:sldChg chg="addSp delSp modSp add mod replId modClrScheme modShow chgLayout">
        <pc:chgData name="Kelsey Claspill" userId="S::claspillk@nsula.edu::1271d097-9a14-4c0e-b8e9-1860717cd6e6" providerId="AD" clId="Web-{861DF479-0061-269F-70CF-242010BF2CD9}" dt="2024-07-12T17:07:37.641" v="466" actId="1076"/>
        <pc:sldMkLst>
          <pc:docMk/>
          <pc:sldMk cId="116604812" sldId="433"/>
        </pc:sldMkLst>
        <pc:spChg chg="mod ord">
          <ac:chgData name="Kelsey Claspill" userId="S::claspillk@nsula.edu::1271d097-9a14-4c0e-b8e9-1860717cd6e6" providerId="AD" clId="Web-{861DF479-0061-269F-70CF-242010BF2CD9}" dt="2024-07-12T16:54:24.147" v="157"/>
          <ac:spMkLst>
            <pc:docMk/>
            <pc:sldMk cId="116604812" sldId="433"/>
            <ac:spMk id="2" creationId="{18840CAD-7713-47E3-09C2-583E2F376C4A}"/>
          </ac:spMkLst>
        </pc:spChg>
        <pc:spChg chg="mod ord">
          <ac:chgData name="Kelsey Claspill" userId="S::claspillk@nsula.edu::1271d097-9a14-4c0e-b8e9-1860717cd6e6" providerId="AD" clId="Web-{861DF479-0061-269F-70CF-242010BF2CD9}" dt="2024-07-12T17:04:28.541" v="431" actId="20577"/>
          <ac:spMkLst>
            <pc:docMk/>
            <pc:sldMk cId="116604812" sldId="433"/>
            <ac:spMk id="3" creationId="{EAEAC4DE-248D-D2D5-F6D8-3AF13F84DD7F}"/>
          </ac:spMkLst>
        </pc:spChg>
        <pc:spChg chg="add del mod">
          <ac:chgData name="Kelsey Claspill" userId="S::claspillk@nsula.edu::1271d097-9a14-4c0e-b8e9-1860717cd6e6" providerId="AD" clId="Web-{861DF479-0061-269F-70CF-242010BF2CD9}" dt="2024-07-12T16:53:03.847" v="104"/>
          <ac:spMkLst>
            <pc:docMk/>
            <pc:sldMk cId="116604812" sldId="433"/>
            <ac:spMk id="4" creationId="{752C698C-4284-C8BF-918A-163F92331B07}"/>
          </ac:spMkLst>
        </pc:spChg>
        <pc:spChg chg="add del mod">
          <ac:chgData name="Kelsey Claspill" userId="S::claspillk@nsula.edu::1271d097-9a14-4c0e-b8e9-1860717cd6e6" providerId="AD" clId="Web-{861DF479-0061-269F-70CF-242010BF2CD9}" dt="2024-07-12T16:54:12.740" v="154"/>
          <ac:spMkLst>
            <pc:docMk/>
            <pc:sldMk cId="116604812" sldId="433"/>
            <ac:spMk id="5" creationId="{2D2F23B2-CCC4-488C-04C1-5A09A5F55D41}"/>
          </ac:spMkLst>
        </pc:spChg>
        <pc:spChg chg="add del mod ord">
          <ac:chgData name="Kelsey Claspill" userId="S::claspillk@nsula.edu::1271d097-9a14-4c0e-b8e9-1860717cd6e6" providerId="AD" clId="Web-{861DF479-0061-269F-70CF-242010BF2CD9}" dt="2024-07-12T16:54:10.412" v="130"/>
          <ac:spMkLst>
            <pc:docMk/>
            <pc:sldMk cId="116604812" sldId="433"/>
            <ac:spMk id="6" creationId="{428ECCEE-5145-A827-A724-277A0BB3F349}"/>
          </ac:spMkLst>
        </pc:spChg>
        <pc:spChg chg="add del mod ord">
          <ac:chgData name="Kelsey Claspill" userId="S::claspillk@nsula.edu::1271d097-9a14-4c0e-b8e9-1860717cd6e6" providerId="AD" clId="Web-{861DF479-0061-269F-70CF-242010BF2CD9}" dt="2024-07-12T16:54:10.412" v="130"/>
          <ac:spMkLst>
            <pc:docMk/>
            <pc:sldMk cId="116604812" sldId="433"/>
            <ac:spMk id="7" creationId="{36CF71F9-4FEE-2758-F108-95E0ACC1C27A}"/>
          </ac:spMkLst>
        </pc:spChg>
        <pc:spChg chg="add del mod ord">
          <ac:chgData name="Kelsey Claspill" userId="S::claspillk@nsula.edu::1271d097-9a14-4c0e-b8e9-1860717cd6e6" providerId="AD" clId="Web-{861DF479-0061-269F-70CF-242010BF2CD9}" dt="2024-07-12T16:54:10.412" v="130"/>
          <ac:spMkLst>
            <pc:docMk/>
            <pc:sldMk cId="116604812" sldId="433"/>
            <ac:spMk id="8" creationId="{69A7D312-BB86-6E61-601D-EBB004F68EF1}"/>
          </ac:spMkLst>
        </pc:spChg>
        <pc:spChg chg="add mod ord">
          <ac:chgData name="Kelsey Claspill" userId="S::claspillk@nsula.edu::1271d097-9a14-4c0e-b8e9-1860717cd6e6" providerId="AD" clId="Web-{861DF479-0061-269F-70CF-242010BF2CD9}" dt="2024-07-12T17:04:18.400" v="424" actId="1076"/>
          <ac:spMkLst>
            <pc:docMk/>
            <pc:sldMk cId="116604812" sldId="433"/>
            <ac:spMk id="9" creationId="{E746F999-210E-1FE3-F7B1-36E33DDE8BB3}"/>
          </ac:spMkLst>
        </pc:spChg>
        <pc:spChg chg="add mod ord">
          <ac:chgData name="Kelsey Claspill" userId="S::claspillk@nsula.edu::1271d097-9a14-4c0e-b8e9-1860717cd6e6" providerId="AD" clId="Web-{861DF479-0061-269F-70CF-242010BF2CD9}" dt="2024-07-12T17:04:18.431" v="426" actId="1076"/>
          <ac:spMkLst>
            <pc:docMk/>
            <pc:sldMk cId="116604812" sldId="433"/>
            <ac:spMk id="10" creationId="{28C7EB6B-E965-A002-49B0-A32793515EF5}"/>
          </ac:spMkLst>
        </pc:spChg>
        <pc:spChg chg="add mod ord">
          <ac:chgData name="Kelsey Claspill" userId="S::claspillk@nsula.edu::1271d097-9a14-4c0e-b8e9-1860717cd6e6" providerId="AD" clId="Web-{861DF479-0061-269F-70CF-242010BF2CD9}" dt="2024-07-12T17:04:18.447" v="427" actId="1076"/>
          <ac:spMkLst>
            <pc:docMk/>
            <pc:sldMk cId="116604812" sldId="433"/>
            <ac:spMk id="11" creationId="{44F0F371-E7E0-9CC1-7C40-2EB02ECD8DCF}"/>
          </ac:spMkLst>
        </pc:spChg>
        <pc:spChg chg="add mod">
          <ac:chgData name="Kelsey Claspill" userId="S::claspillk@nsula.edu::1271d097-9a14-4c0e-b8e9-1860717cd6e6" providerId="AD" clId="Web-{861DF479-0061-269F-70CF-242010BF2CD9}" dt="2024-07-12T17:04:02.884" v="423" actId="20577"/>
          <ac:spMkLst>
            <pc:docMk/>
            <pc:sldMk cId="116604812" sldId="433"/>
            <ac:spMk id="13" creationId="{7A77C4C6-F366-0EF7-7214-D250459E8472}"/>
          </ac:spMkLst>
        </pc:spChg>
        <pc:spChg chg="add mod">
          <ac:chgData name="Kelsey Claspill" userId="S::claspillk@nsula.edu::1271d097-9a14-4c0e-b8e9-1860717cd6e6" providerId="AD" clId="Web-{861DF479-0061-269F-70CF-242010BF2CD9}" dt="2024-07-12T17:07:37.641" v="466" actId="1076"/>
          <ac:spMkLst>
            <pc:docMk/>
            <pc:sldMk cId="116604812" sldId="433"/>
            <ac:spMk id="15" creationId="{FF7425A8-B0A6-31DD-EFD5-B13E56111FA0}"/>
          </ac:spMkLst>
        </pc:spChg>
        <pc:cxnChg chg="add del mod">
          <ac:chgData name="Kelsey Claspill" userId="S::claspillk@nsula.edu::1271d097-9a14-4c0e-b8e9-1860717cd6e6" providerId="AD" clId="Web-{861DF479-0061-269F-70CF-242010BF2CD9}" dt="2024-07-12T16:59:38.844" v="269"/>
          <ac:cxnSpMkLst>
            <pc:docMk/>
            <pc:sldMk cId="116604812" sldId="433"/>
            <ac:cxnSpMk id="14" creationId="{DA377F8D-A34D-0A32-65BC-E68D883DD195}"/>
          </ac:cxnSpMkLst>
        </pc:cxnChg>
      </pc:sldChg>
      <pc:sldChg chg="addSp delSp modSp add mod replId modClrScheme chgLayout">
        <pc:chgData name="Kelsey Claspill" userId="S::claspillk@nsula.edu::1271d097-9a14-4c0e-b8e9-1860717cd6e6" providerId="AD" clId="Web-{861DF479-0061-269F-70CF-242010BF2CD9}" dt="2024-07-12T17:09:02.550" v="482" actId="20577"/>
        <pc:sldMkLst>
          <pc:docMk/>
          <pc:sldMk cId="4203539158" sldId="434"/>
        </pc:sldMkLst>
        <pc:spChg chg="del">
          <ac:chgData name="Kelsey Claspill" userId="S::claspillk@nsula.edu::1271d097-9a14-4c0e-b8e9-1860717cd6e6" providerId="AD" clId="Web-{861DF479-0061-269F-70CF-242010BF2CD9}" dt="2024-07-12T17:06:05.029" v="440"/>
          <ac:spMkLst>
            <pc:docMk/>
            <pc:sldMk cId="4203539158" sldId="434"/>
            <ac:spMk id="2" creationId="{18840CAD-7713-47E3-09C2-583E2F376C4A}"/>
          </ac:spMkLst>
        </pc:spChg>
        <pc:spChg chg="del">
          <ac:chgData name="Kelsey Claspill" userId="S::claspillk@nsula.edu::1271d097-9a14-4c0e-b8e9-1860717cd6e6" providerId="AD" clId="Web-{861DF479-0061-269F-70CF-242010BF2CD9}" dt="2024-07-12T17:06:00.544" v="434"/>
          <ac:spMkLst>
            <pc:docMk/>
            <pc:sldMk cId="4203539158" sldId="434"/>
            <ac:spMk id="3" creationId="{EAEAC4DE-248D-D2D5-F6D8-3AF13F84DD7F}"/>
          </ac:spMkLst>
        </pc:spChg>
        <pc:spChg chg="add del mod">
          <ac:chgData name="Kelsey Claspill" userId="S::claspillk@nsula.edu::1271d097-9a14-4c0e-b8e9-1860717cd6e6" providerId="AD" clId="Web-{861DF479-0061-269F-70CF-242010BF2CD9}" dt="2024-07-12T17:06:05.013" v="435"/>
          <ac:spMkLst>
            <pc:docMk/>
            <pc:sldMk cId="4203539158" sldId="434"/>
            <ac:spMk id="9" creationId="{38A7B784-528C-6776-2CCD-703889C40081}"/>
          </ac:spMkLst>
        </pc:spChg>
        <pc:spChg chg="add mod ord">
          <ac:chgData name="Kelsey Claspill" userId="S::claspillk@nsula.edu::1271d097-9a14-4c0e-b8e9-1860717cd6e6" providerId="AD" clId="Web-{861DF479-0061-269F-70CF-242010BF2CD9}" dt="2024-07-12T17:06:30.951" v="451"/>
          <ac:spMkLst>
            <pc:docMk/>
            <pc:sldMk cId="4203539158" sldId="434"/>
            <ac:spMk id="11" creationId="{B82515EB-9E9B-946F-EA0F-E71A0B0C894A}"/>
          </ac:spMkLst>
        </pc:spChg>
        <pc:spChg chg="add mod ord">
          <ac:chgData name="Kelsey Claspill" userId="S::claspillk@nsula.edu::1271d097-9a14-4c0e-b8e9-1860717cd6e6" providerId="AD" clId="Web-{861DF479-0061-269F-70CF-242010BF2CD9}" dt="2024-07-12T17:06:55.858" v="459" actId="20577"/>
          <ac:spMkLst>
            <pc:docMk/>
            <pc:sldMk cId="4203539158" sldId="434"/>
            <ac:spMk id="12" creationId="{2C8CB5EE-ADB0-B280-594E-E8FF14CC3163}"/>
          </ac:spMkLst>
        </pc:spChg>
        <pc:spChg chg="add del mod ord">
          <ac:chgData name="Kelsey Claspill" userId="S::claspillk@nsula.edu::1271d097-9a14-4c0e-b8e9-1860717cd6e6" providerId="AD" clId="Web-{861DF479-0061-269F-70CF-242010BF2CD9}" dt="2024-07-12T17:08:14.548" v="467"/>
          <ac:spMkLst>
            <pc:docMk/>
            <pc:sldMk cId="4203539158" sldId="434"/>
            <ac:spMk id="13" creationId="{BDC6C9F1-07A6-6148-B204-E587F71E744E}"/>
          </ac:spMkLst>
        </pc:spChg>
        <pc:spChg chg="add mod ord">
          <ac:chgData name="Kelsey Claspill" userId="S::claspillk@nsula.edu::1271d097-9a14-4c0e-b8e9-1860717cd6e6" providerId="AD" clId="Web-{861DF479-0061-269F-70CF-242010BF2CD9}" dt="2024-07-12T17:09:02.550" v="482" actId="20577"/>
          <ac:spMkLst>
            <pc:docMk/>
            <pc:sldMk cId="4203539158" sldId="434"/>
            <ac:spMk id="14" creationId="{843895D5-F9EE-3EDA-EB7A-1E9F7C8392BA}"/>
          </ac:spMkLst>
        </pc:spChg>
        <pc:spChg chg="add del mod ord">
          <ac:chgData name="Kelsey Claspill" userId="S::claspillk@nsula.edu::1271d097-9a14-4c0e-b8e9-1860717cd6e6" providerId="AD" clId="Web-{861DF479-0061-269F-70CF-242010BF2CD9}" dt="2024-07-12T17:08:46.096" v="468"/>
          <ac:spMkLst>
            <pc:docMk/>
            <pc:sldMk cId="4203539158" sldId="434"/>
            <ac:spMk id="15" creationId="{E7AA740D-E9B3-EBAE-69BB-3736375622D8}"/>
          </ac:spMkLst>
        </pc:spChg>
        <pc:picChg chg="del">
          <ac:chgData name="Kelsey Claspill" userId="S::claspillk@nsula.edu::1271d097-9a14-4c0e-b8e9-1860717cd6e6" providerId="AD" clId="Web-{861DF479-0061-269F-70CF-242010BF2CD9}" dt="2024-07-12T17:06:05.013" v="439"/>
          <ac:picMkLst>
            <pc:docMk/>
            <pc:sldMk cId="4203539158" sldId="434"/>
            <ac:picMk id="4" creationId="{C9E1B8A5-311E-9E6C-7959-B0FCFE81EBB4}"/>
          </ac:picMkLst>
        </pc:picChg>
        <pc:picChg chg="del">
          <ac:chgData name="Kelsey Claspill" userId="S::claspillk@nsula.edu::1271d097-9a14-4c0e-b8e9-1860717cd6e6" providerId="AD" clId="Web-{861DF479-0061-269F-70CF-242010BF2CD9}" dt="2024-07-12T17:06:05.013" v="438"/>
          <ac:picMkLst>
            <pc:docMk/>
            <pc:sldMk cId="4203539158" sldId="434"/>
            <ac:picMk id="5" creationId="{A0D67FCA-9D66-DDFF-FF19-D1CF01D6E608}"/>
          </ac:picMkLst>
        </pc:picChg>
        <pc:picChg chg="del">
          <ac:chgData name="Kelsey Claspill" userId="S::claspillk@nsula.edu::1271d097-9a14-4c0e-b8e9-1860717cd6e6" providerId="AD" clId="Web-{861DF479-0061-269F-70CF-242010BF2CD9}" dt="2024-07-12T17:06:05.013" v="437"/>
          <ac:picMkLst>
            <pc:docMk/>
            <pc:sldMk cId="4203539158" sldId="434"/>
            <ac:picMk id="6" creationId="{100D6FC1-4261-118B-8FAE-94066A527B7E}"/>
          </ac:picMkLst>
        </pc:picChg>
        <pc:picChg chg="del">
          <ac:chgData name="Kelsey Claspill" userId="S::claspillk@nsula.edu::1271d097-9a14-4c0e-b8e9-1860717cd6e6" providerId="AD" clId="Web-{861DF479-0061-269F-70CF-242010BF2CD9}" dt="2024-07-12T17:06:05.013" v="436"/>
          <ac:picMkLst>
            <pc:docMk/>
            <pc:sldMk cId="4203539158" sldId="434"/>
            <ac:picMk id="8" creationId="{DB7729FC-00A9-8336-448B-0835C3EBB575}"/>
          </ac:picMkLst>
        </pc:picChg>
        <pc:picChg chg="add del mod ord">
          <ac:chgData name="Kelsey Claspill" userId="S::claspillk@nsula.edu::1271d097-9a14-4c0e-b8e9-1860717cd6e6" providerId="AD" clId="Web-{861DF479-0061-269F-70CF-242010BF2CD9}" dt="2024-07-12T17:07:02.265" v="461"/>
          <ac:picMkLst>
            <pc:docMk/>
            <pc:sldMk cId="4203539158" sldId="434"/>
            <ac:picMk id="16" creationId="{4FAEF898-D8FF-9234-9363-CF65200D4FB8}"/>
          </ac:picMkLst>
        </pc:picChg>
        <pc:picChg chg="add del mod ord">
          <ac:chgData name="Kelsey Claspill" userId="S::claspillk@nsula.edu::1271d097-9a14-4c0e-b8e9-1860717cd6e6" providerId="AD" clId="Web-{861DF479-0061-269F-70CF-242010BF2CD9}" dt="2024-07-12T17:07:28.203" v="465"/>
          <ac:picMkLst>
            <pc:docMk/>
            <pc:sldMk cId="4203539158" sldId="434"/>
            <ac:picMk id="17" creationId="{18FE39AC-E06E-02E2-5F2E-8ABEC1DA4E08}"/>
          </ac:picMkLst>
        </pc:picChg>
        <pc:picChg chg="add mod ord">
          <ac:chgData name="Kelsey Claspill" userId="S::claspillk@nsula.edu::1271d097-9a14-4c0e-b8e9-1860717cd6e6" providerId="AD" clId="Web-{861DF479-0061-269F-70CF-242010BF2CD9}" dt="2024-07-12T17:08:14.548" v="467"/>
          <ac:picMkLst>
            <pc:docMk/>
            <pc:sldMk cId="4203539158" sldId="434"/>
            <ac:picMk id="18" creationId="{D3D10A1E-78A4-5D21-F235-8E773F3838EE}"/>
          </ac:picMkLst>
        </pc:picChg>
        <pc:picChg chg="add mod ord">
          <ac:chgData name="Kelsey Claspill" userId="S::claspillk@nsula.edu::1271d097-9a14-4c0e-b8e9-1860717cd6e6" providerId="AD" clId="Web-{861DF479-0061-269F-70CF-242010BF2CD9}" dt="2024-07-12T17:08:46.096" v="468"/>
          <ac:picMkLst>
            <pc:docMk/>
            <pc:sldMk cId="4203539158" sldId="434"/>
            <ac:picMk id="19" creationId="{01BDB29F-E94E-3034-D151-682AD51137BA}"/>
          </ac:picMkLst>
        </pc:picChg>
      </pc:sldChg>
    </pc:docChg>
  </pc:docChgLst>
  <pc:docChgLst>
    <pc:chgData name="Kelsey Claspill" userId="S::claspillk@nsula.edu::1271d097-9a14-4c0e-b8e9-1860717cd6e6" providerId="AD" clId="Web-{2F1D86AA-A4A4-0059-DB0D-4FA6888252C9}"/>
    <pc:docChg chg="mod modSld">
      <pc:chgData name="Kelsey Claspill" userId="S::claspillk@nsula.edu::1271d097-9a14-4c0e-b8e9-1860717cd6e6" providerId="AD" clId="Web-{2F1D86AA-A4A4-0059-DB0D-4FA6888252C9}" dt="2024-07-08T21:36:28.853" v="479" actId="20577"/>
      <pc:docMkLst>
        <pc:docMk/>
      </pc:docMkLst>
      <pc:sldChg chg="addCm">
        <pc:chgData name="Kelsey Claspill" userId="S::claspillk@nsula.edu::1271d097-9a14-4c0e-b8e9-1860717cd6e6" providerId="AD" clId="Web-{2F1D86AA-A4A4-0059-DB0D-4FA6888252C9}" dt="2024-07-08T21:16:33.403" v="1"/>
        <pc:sldMkLst>
          <pc:docMk/>
          <pc:sldMk cId="1565213164" sldId="422"/>
        </pc:sldMkLst>
        <pc:extLst>
          <p:ext xmlns:p="http://schemas.openxmlformats.org/presentationml/2006/main" uri="{D6D511B9-2390-475A-947B-AFAB55BFBCF1}">
            <pc226:cmChg xmlns:pc226="http://schemas.microsoft.com/office/powerpoint/2022/06/main/command" chg="add">
              <pc226:chgData name="Kelsey Claspill" userId="S::claspillk@nsula.edu::1271d097-9a14-4c0e-b8e9-1860717cd6e6" providerId="AD" clId="Web-{2F1D86AA-A4A4-0059-DB0D-4FA6888252C9}" dt="2024-07-08T21:16:33.403" v="1"/>
              <pc2:cmMkLst xmlns:pc2="http://schemas.microsoft.com/office/powerpoint/2019/9/main/command">
                <pc:docMk/>
                <pc:sldMk cId="1565213164" sldId="422"/>
                <pc2:cmMk id="{555FA24D-6ED9-4959-B1B2-075145F24160}"/>
              </pc2:cmMkLst>
            </pc226:cmChg>
          </p:ext>
        </pc:extLst>
      </pc:sldChg>
      <pc:sldChg chg="modNotes">
        <pc:chgData name="Kelsey Claspill" userId="S::claspillk@nsula.edu::1271d097-9a14-4c0e-b8e9-1860717cd6e6" providerId="AD" clId="Web-{2F1D86AA-A4A4-0059-DB0D-4FA6888252C9}" dt="2024-07-08T21:20:10.723" v="126"/>
        <pc:sldMkLst>
          <pc:docMk/>
          <pc:sldMk cId="1033139429" sldId="423"/>
        </pc:sldMkLst>
      </pc:sldChg>
      <pc:sldChg chg="addCm modNotes">
        <pc:chgData name="Kelsey Claspill" userId="S::claspillk@nsula.edu::1271d097-9a14-4c0e-b8e9-1860717cd6e6" providerId="AD" clId="Web-{2F1D86AA-A4A4-0059-DB0D-4FA6888252C9}" dt="2024-07-08T21:25:56.470" v="222"/>
        <pc:sldMkLst>
          <pc:docMk/>
          <pc:sldMk cId="3050059349" sldId="424"/>
        </pc:sldMkLst>
        <pc:extLst>
          <p:ext xmlns:p="http://schemas.openxmlformats.org/presentationml/2006/main" uri="{D6D511B9-2390-475A-947B-AFAB55BFBCF1}">
            <pc226:cmChg xmlns:pc226="http://schemas.microsoft.com/office/powerpoint/2022/06/main/command" chg="add">
              <pc226:chgData name="Kelsey Claspill" userId="S::claspillk@nsula.edu::1271d097-9a14-4c0e-b8e9-1860717cd6e6" providerId="AD" clId="Web-{2F1D86AA-A4A4-0059-DB0D-4FA6888252C9}" dt="2024-07-08T21:25:56.470" v="222"/>
              <pc2:cmMkLst xmlns:pc2="http://schemas.microsoft.com/office/powerpoint/2019/9/main/command">
                <pc:docMk/>
                <pc:sldMk cId="3050059349" sldId="424"/>
                <pc2:cmMk id="{2CF0FA65-94A4-4C43-A2CC-EC778D53DCC4}"/>
              </pc2:cmMkLst>
            </pc226:cmChg>
          </p:ext>
        </pc:extLst>
      </pc:sldChg>
      <pc:sldChg chg="modNotes">
        <pc:chgData name="Kelsey Claspill" userId="S::claspillk@nsula.edu::1271d097-9a14-4c0e-b8e9-1860717cd6e6" providerId="AD" clId="Web-{2F1D86AA-A4A4-0059-DB0D-4FA6888252C9}" dt="2024-07-08T21:29:17.228" v="314"/>
        <pc:sldMkLst>
          <pc:docMk/>
          <pc:sldMk cId="2360846050" sldId="425"/>
        </pc:sldMkLst>
      </pc:sldChg>
      <pc:sldChg chg="modNotes">
        <pc:chgData name="Kelsey Claspill" userId="S::claspillk@nsula.edu::1271d097-9a14-4c0e-b8e9-1860717cd6e6" providerId="AD" clId="Web-{2F1D86AA-A4A4-0059-DB0D-4FA6888252C9}" dt="2024-07-08T21:32:01.499" v="412"/>
        <pc:sldMkLst>
          <pc:docMk/>
          <pc:sldMk cId="3854846223" sldId="427"/>
        </pc:sldMkLst>
      </pc:sldChg>
      <pc:sldChg chg="addCm">
        <pc:chgData name="Kelsey Claspill" userId="S::claspillk@nsula.edu::1271d097-9a14-4c0e-b8e9-1860717cd6e6" providerId="AD" clId="Web-{2F1D86AA-A4A4-0059-DB0D-4FA6888252C9}" dt="2024-07-08T21:33:30.799" v="413"/>
        <pc:sldMkLst>
          <pc:docMk/>
          <pc:sldMk cId="2018715182" sldId="428"/>
        </pc:sldMkLst>
        <pc:extLst>
          <p:ext xmlns:p="http://schemas.openxmlformats.org/presentationml/2006/main" uri="{D6D511B9-2390-475A-947B-AFAB55BFBCF1}">
            <pc226:cmChg xmlns:pc226="http://schemas.microsoft.com/office/powerpoint/2022/06/main/command" chg="add">
              <pc226:chgData name="Kelsey Claspill" userId="S::claspillk@nsula.edu::1271d097-9a14-4c0e-b8e9-1860717cd6e6" providerId="AD" clId="Web-{2F1D86AA-A4A4-0059-DB0D-4FA6888252C9}" dt="2024-07-08T21:33:30.799" v="413"/>
              <pc2:cmMkLst xmlns:pc2="http://schemas.microsoft.com/office/powerpoint/2019/9/main/command">
                <pc:docMk/>
                <pc:sldMk cId="2018715182" sldId="428"/>
                <pc2:cmMk id="{3F546717-60DE-496F-B743-C11DD6A51495}"/>
              </pc2:cmMkLst>
            </pc226:cmChg>
          </p:ext>
        </pc:extLst>
      </pc:sldChg>
      <pc:sldChg chg="modSp addCm">
        <pc:chgData name="Kelsey Claspill" userId="S::claspillk@nsula.edu::1271d097-9a14-4c0e-b8e9-1860717cd6e6" providerId="AD" clId="Web-{2F1D86AA-A4A4-0059-DB0D-4FA6888252C9}" dt="2024-07-08T21:36:28.853" v="479" actId="20577"/>
        <pc:sldMkLst>
          <pc:docMk/>
          <pc:sldMk cId="3666161876" sldId="429"/>
        </pc:sldMkLst>
        <pc:spChg chg="mod">
          <ac:chgData name="Kelsey Claspill" userId="S::claspillk@nsula.edu::1271d097-9a14-4c0e-b8e9-1860717cd6e6" providerId="AD" clId="Web-{2F1D86AA-A4A4-0059-DB0D-4FA6888252C9}" dt="2024-07-08T21:36:28.853" v="479" actId="20577"/>
          <ac:spMkLst>
            <pc:docMk/>
            <pc:sldMk cId="3666161876" sldId="429"/>
            <ac:spMk id="3" creationId="{EAEAC4DE-248D-D2D5-F6D8-3AF13F84DD7F}"/>
          </ac:spMkLst>
        </pc:spChg>
        <pc:extLst>
          <p:ext xmlns:p="http://schemas.openxmlformats.org/presentationml/2006/main" uri="{D6D511B9-2390-475A-947B-AFAB55BFBCF1}">
            <pc226:cmChg xmlns:pc226="http://schemas.microsoft.com/office/powerpoint/2022/06/main/command" chg="add">
              <pc226:chgData name="Kelsey Claspill" userId="S::claspillk@nsula.edu::1271d097-9a14-4c0e-b8e9-1860717cd6e6" providerId="AD" clId="Web-{2F1D86AA-A4A4-0059-DB0D-4FA6888252C9}" dt="2024-07-08T21:36:27.775" v="478"/>
              <pc2:cmMkLst xmlns:pc2="http://schemas.microsoft.com/office/powerpoint/2019/9/main/command">
                <pc:docMk/>
                <pc:sldMk cId="3666161876" sldId="429"/>
                <pc2:cmMk id="{AA9D86E6-55EB-493D-B35D-D7104238D652}"/>
              </pc2:cmMkLst>
            </pc226:cmChg>
          </p:ext>
        </pc:extLst>
      </pc:sldChg>
    </pc:docChg>
  </pc:docChgLst>
  <pc:docChgLst>
    <pc:chgData name="Guest User" userId="S::urn:spo:anon#f7390d5b6d64bf4774bf27adddfa54a8c4a3d7fc4376d75fac874bfca261939b::" providerId="AD" clId="Web-{0C5AB650-3DB2-5BC6-6816-1089293D3E07}"/>
    <pc:docChg chg="modSld">
      <pc:chgData name="Guest User" userId="S::urn:spo:anon#f7390d5b6d64bf4774bf27adddfa54a8c4a3d7fc4376d75fac874bfca261939b::" providerId="AD" clId="Web-{0C5AB650-3DB2-5BC6-6816-1089293D3E07}" dt="2024-07-01T21:55:44.354" v="7" actId="20577"/>
      <pc:docMkLst>
        <pc:docMk/>
      </pc:docMkLst>
      <pc:sldChg chg="modSp">
        <pc:chgData name="Guest User" userId="S::urn:spo:anon#f7390d5b6d64bf4774bf27adddfa54a8c4a3d7fc4376d75fac874bfca261939b::" providerId="AD" clId="Web-{0C5AB650-3DB2-5BC6-6816-1089293D3E07}" dt="2024-07-01T21:55:44.354" v="7" actId="20577"/>
        <pc:sldMkLst>
          <pc:docMk/>
          <pc:sldMk cId="244413252" sldId="396"/>
        </pc:sldMkLst>
        <pc:spChg chg="mod">
          <ac:chgData name="Guest User" userId="S::urn:spo:anon#f7390d5b6d64bf4774bf27adddfa54a8c4a3d7fc4376d75fac874bfca261939b::" providerId="AD" clId="Web-{0C5AB650-3DB2-5BC6-6816-1089293D3E07}" dt="2024-07-01T21:55:44.354" v="7" actId="20577"/>
          <ac:spMkLst>
            <pc:docMk/>
            <pc:sldMk cId="244413252" sldId="396"/>
            <ac:spMk id="3" creationId="{00D6075E-D1C9-8846-885F-CDF5D60575D2}"/>
          </ac:spMkLst>
        </pc:spChg>
        <pc:spChg chg="mod">
          <ac:chgData name="Guest User" userId="S::urn:spo:anon#f7390d5b6d64bf4774bf27adddfa54a8c4a3d7fc4376d75fac874bfca261939b::" providerId="AD" clId="Web-{0C5AB650-3DB2-5BC6-6816-1089293D3E07}" dt="2024-07-01T21:55:39.932" v="4" actId="20577"/>
          <ac:spMkLst>
            <pc:docMk/>
            <pc:sldMk cId="244413252" sldId="396"/>
            <ac:spMk id="4" creationId="{E83171B9-A2EC-CAD6-3CD4-19CA101C4563}"/>
          </ac:spMkLst>
        </pc:spChg>
        <pc:spChg chg="mod">
          <ac:chgData name="Guest User" userId="S::urn:spo:anon#f7390d5b6d64bf4774bf27adddfa54a8c4a3d7fc4376d75fac874bfca261939b::" providerId="AD" clId="Web-{0C5AB650-3DB2-5BC6-6816-1089293D3E07}" dt="2024-07-01T21:54:56.150" v="1" actId="20577"/>
          <ac:spMkLst>
            <pc:docMk/>
            <pc:sldMk cId="244413252" sldId="396"/>
            <ac:spMk id="10" creationId="{00B85E17-9497-8442-9716-15FA149BBFBB}"/>
          </ac:spMkLst>
        </pc:spChg>
      </pc:sldChg>
    </pc:docChg>
  </pc:docChgLst>
  <pc:docChgLst>
    <pc:chgData name="Guest User" userId="S::urn:spo:anon#f7390d5b6d64bf4774bf27adddfa54a8c4a3d7fc4376d75fac874bfca261939b::" providerId="AD" clId="Web-{3949331C-D5EE-853B-91A5-75A6D9A50376}"/>
    <pc:docChg chg="modSld">
      <pc:chgData name="Guest User" userId="S::urn:spo:anon#f7390d5b6d64bf4774bf27adddfa54a8c4a3d7fc4376d75fac874bfca261939b::" providerId="AD" clId="Web-{3949331C-D5EE-853B-91A5-75A6D9A50376}" dt="2024-07-03T19:22:39.586" v="1012" actId="20577"/>
      <pc:docMkLst>
        <pc:docMk/>
      </pc:docMkLst>
      <pc:sldChg chg="modSp">
        <pc:chgData name="Guest User" userId="S::urn:spo:anon#f7390d5b6d64bf4774bf27adddfa54a8c4a3d7fc4376d75fac874bfca261939b::" providerId="AD" clId="Web-{3949331C-D5EE-853B-91A5-75A6D9A50376}" dt="2024-07-03T19:22:39.586" v="1012" actId="20577"/>
        <pc:sldMkLst>
          <pc:docMk/>
          <pc:sldMk cId="280455669" sldId="400"/>
        </pc:sldMkLst>
        <pc:spChg chg="mod">
          <ac:chgData name="Guest User" userId="S::urn:spo:anon#f7390d5b6d64bf4774bf27adddfa54a8c4a3d7fc4376d75fac874bfca261939b::" providerId="AD" clId="Web-{3949331C-D5EE-853B-91A5-75A6D9A50376}" dt="2024-07-03T19:22:39.586" v="1012" actId="20577"/>
          <ac:spMkLst>
            <pc:docMk/>
            <pc:sldMk cId="280455669" sldId="400"/>
            <ac:spMk id="3" creationId="{973D6600-DFD8-BAC5-99BA-0EA035C12239}"/>
          </ac:spMkLst>
        </pc:spChg>
      </pc:sldChg>
      <pc:sldChg chg="addSp delSp modSp">
        <pc:chgData name="Guest User" userId="S::urn:spo:anon#f7390d5b6d64bf4774bf27adddfa54a8c4a3d7fc4376d75fac874bfca261939b::" providerId="AD" clId="Web-{3949331C-D5EE-853B-91A5-75A6D9A50376}" dt="2024-07-03T19:10:08.549" v="1006" actId="20577"/>
        <pc:sldMkLst>
          <pc:docMk/>
          <pc:sldMk cId="3245400241" sldId="401"/>
        </pc:sldMkLst>
        <pc:spChg chg="mod">
          <ac:chgData name="Guest User" userId="S::urn:spo:anon#f7390d5b6d64bf4774bf27adddfa54a8c4a3d7fc4376d75fac874bfca261939b::" providerId="AD" clId="Web-{3949331C-D5EE-853B-91A5-75A6D9A50376}" dt="2024-07-03T19:10:08.549" v="1006" actId="20577"/>
          <ac:spMkLst>
            <pc:docMk/>
            <pc:sldMk cId="3245400241" sldId="401"/>
            <ac:spMk id="2" creationId="{7F082568-2D74-CC68-1279-8A723CEB1D4C}"/>
          </ac:spMkLst>
        </pc:spChg>
        <pc:spChg chg="del mod">
          <ac:chgData name="Guest User" userId="S::urn:spo:anon#f7390d5b6d64bf4774bf27adddfa54a8c4a3d7fc4376d75fac874bfca261939b::" providerId="AD" clId="Web-{3949331C-D5EE-853B-91A5-75A6D9A50376}" dt="2024-07-03T18:42:43.766" v="4"/>
          <ac:spMkLst>
            <pc:docMk/>
            <pc:sldMk cId="3245400241" sldId="401"/>
            <ac:spMk id="3" creationId="{973D6600-DFD8-BAC5-99BA-0EA035C12239}"/>
          </ac:spMkLst>
        </pc:spChg>
        <pc:spChg chg="add del mod">
          <ac:chgData name="Guest User" userId="S::urn:spo:anon#f7390d5b6d64bf4774bf27adddfa54a8c4a3d7fc4376d75fac874bfca261939b::" providerId="AD" clId="Web-{3949331C-D5EE-853B-91A5-75A6D9A50376}" dt="2024-07-03T18:58:14.387" v="908" actId="20577"/>
          <ac:spMkLst>
            <pc:docMk/>
            <pc:sldMk cId="3245400241" sldId="401"/>
            <ac:spMk id="4" creationId="{67B4D845-6551-3825-AB6F-0BD2A7E509C4}"/>
          </ac:spMkLst>
        </pc:spChg>
        <pc:spChg chg="add mod">
          <ac:chgData name="Guest User" userId="S::urn:spo:anon#f7390d5b6d64bf4774bf27adddfa54a8c4a3d7fc4376d75fac874bfca261939b::" providerId="AD" clId="Web-{3949331C-D5EE-853B-91A5-75A6D9A50376}" dt="2024-07-03T18:59:07.701" v="932" actId="20577"/>
          <ac:spMkLst>
            <pc:docMk/>
            <pc:sldMk cId="3245400241" sldId="401"/>
            <ac:spMk id="8656" creationId="{AC45B482-8715-8B7E-B771-FB641A30EA74}"/>
          </ac:spMkLst>
        </pc:spChg>
        <pc:graphicFrameChg chg="add del mod modGraphic">
          <ac:chgData name="Guest User" userId="S::urn:spo:anon#f7390d5b6d64bf4774bf27adddfa54a8c4a3d7fc4376d75fac874bfca261939b::" providerId="AD" clId="Web-{3949331C-D5EE-853B-91A5-75A6D9A50376}" dt="2024-07-03T18:47:19.243" v="414"/>
          <ac:graphicFrameMkLst>
            <pc:docMk/>
            <pc:sldMk cId="3245400241" sldId="401"/>
            <ac:graphicFrameMk id="5" creationId="{889E0D7B-1213-A23B-57EE-3A8F61055770}"/>
          </ac:graphicFrameMkLst>
        </pc:graphicFrameChg>
        <pc:graphicFrameChg chg="add mod modGraphic">
          <ac:chgData name="Guest User" userId="S::urn:spo:anon#f7390d5b6d64bf4774bf27adddfa54a8c4a3d7fc4376d75fac874bfca261939b::" providerId="AD" clId="Web-{3949331C-D5EE-853B-91A5-75A6D9A50376}" dt="2024-07-03T18:53:25.175" v="856" actId="1076"/>
          <ac:graphicFrameMkLst>
            <pc:docMk/>
            <pc:sldMk cId="3245400241" sldId="401"/>
            <ac:graphicFrameMk id="4500" creationId="{D3CB2DB8-75EE-A2E5-C83D-FD6097A66789}"/>
          </ac:graphicFrameMkLst>
        </pc:graphicFrameChg>
      </pc:sldChg>
      <pc:sldChg chg="modSp">
        <pc:chgData name="Guest User" userId="S::urn:spo:anon#f7390d5b6d64bf4774bf27adddfa54a8c4a3d7fc4376d75fac874bfca261939b::" providerId="AD" clId="Web-{3949331C-D5EE-853B-91A5-75A6D9A50376}" dt="2024-07-03T19:13:46.133" v="1008" actId="20577"/>
        <pc:sldMkLst>
          <pc:docMk/>
          <pc:sldMk cId="3654383529" sldId="405"/>
        </pc:sldMkLst>
        <pc:spChg chg="mod">
          <ac:chgData name="Guest User" userId="S::urn:spo:anon#f7390d5b6d64bf4774bf27adddfa54a8c4a3d7fc4376d75fac874bfca261939b::" providerId="AD" clId="Web-{3949331C-D5EE-853B-91A5-75A6D9A50376}" dt="2024-07-03T19:13:46.133" v="1008" actId="20577"/>
          <ac:spMkLst>
            <pc:docMk/>
            <pc:sldMk cId="3654383529" sldId="405"/>
            <ac:spMk id="3" creationId="{973D6600-DFD8-BAC5-99BA-0EA035C12239}"/>
          </ac:spMkLst>
        </pc:spChg>
      </pc:sldChg>
    </pc:docChg>
  </pc:docChgLst>
  <pc:docChgLst>
    <pc:chgData name="Dawn Mitchell" userId="b7e4df18-ad1d-45cf-9f74-c518881e5f6a" providerId="ADAL" clId="{A5A71638-E9BF-4F27-AD19-1EB56171374C}"/>
    <pc:docChg chg="undo custSel addSld modSld sldOrd">
      <pc:chgData name="Dawn Mitchell" userId="b7e4df18-ad1d-45cf-9f74-c518881e5f6a" providerId="ADAL" clId="{A5A71638-E9BF-4F27-AD19-1EB56171374C}" dt="2024-07-12T18:48:01.663" v="7148"/>
      <pc:docMkLst>
        <pc:docMk/>
      </pc:docMkLst>
      <pc:sldChg chg="addSp delSp modSp mod addCm delCm modNotesTx">
        <pc:chgData name="Dawn Mitchell" userId="b7e4df18-ad1d-45cf-9f74-c518881e5f6a" providerId="ADAL" clId="{A5A71638-E9BF-4F27-AD19-1EB56171374C}" dt="2024-07-12T18:47:00.803" v="7142"/>
        <pc:sldMkLst>
          <pc:docMk/>
          <pc:sldMk cId="244413252" sldId="396"/>
        </pc:sldMkLst>
        <pc:spChg chg="mod">
          <ac:chgData name="Dawn Mitchell" userId="b7e4df18-ad1d-45cf-9f74-c518881e5f6a" providerId="ADAL" clId="{A5A71638-E9BF-4F27-AD19-1EB56171374C}" dt="2024-07-02T14:31:08.882" v="460" actId="207"/>
          <ac:spMkLst>
            <pc:docMk/>
            <pc:sldMk cId="244413252" sldId="396"/>
            <ac:spMk id="3" creationId="{00D6075E-D1C9-8846-885F-CDF5D60575D2}"/>
          </ac:spMkLst>
        </pc:spChg>
        <pc:spChg chg="mod">
          <ac:chgData name="Dawn Mitchell" userId="b7e4df18-ad1d-45cf-9f74-c518881e5f6a" providerId="ADAL" clId="{A5A71638-E9BF-4F27-AD19-1EB56171374C}" dt="2024-07-02T14:06:31.739" v="257" actId="14100"/>
          <ac:spMkLst>
            <pc:docMk/>
            <pc:sldMk cId="244413252" sldId="396"/>
            <ac:spMk id="5" creationId="{96046E78-6844-B146-9A70-AD2BA7360525}"/>
          </ac:spMkLst>
        </pc:spChg>
        <pc:spChg chg="add mod">
          <ac:chgData name="Dawn Mitchell" userId="b7e4df18-ad1d-45cf-9f74-c518881e5f6a" providerId="ADAL" clId="{A5A71638-E9BF-4F27-AD19-1EB56171374C}" dt="2024-07-02T14:30:32.699" v="458"/>
          <ac:spMkLst>
            <pc:docMk/>
            <pc:sldMk cId="244413252" sldId="396"/>
            <ac:spMk id="9" creationId="{D06C7B2D-D02E-A8B3-0C79-C90AFAE52F4D}"/>
          </ac:spMkLst>
        </pc:spChg>
        <pc:spChg chg="mod">
          <ac:chgData name="Dawn Mitchell" userId="b7e4df18-ad1d-45cf-9f74-c518881e5f6a" providerId="ADAL" clId="{A5A71638-E9BF-4F27-AD19-1EB56171374C}" dt="2024-07-02T14:34:43.405" v="473" actId="20577"/>
          <ac:spMkLst>
            <pc:docMk/>
            <pc:sldMk cId="244413252" sldId="396"/>
            <ac:spMk id="10" creationId="{00B85E17-9497-8442-9716-15FA149BBFBB}"/>
          </ac:spMkLst>
        </pc:spChg>
        <pc:picChg chg="del">
          <ac:chgData name="Dawn Mitchell" userId="b7e4df18-ad1d-45cf-9f74-c518881e5f6a" providerId="ADAL" clId="{A5A71638-E9BF-4F27-AD19-1EB56171374C}" dt="2024-07-02T14:13:29.691" v="273" actId="478"/>
          <ac:picMkLst>
            <pc:docMk/>
            <pc:sldMk cId="244413252" sldId="396"/>
            <ac:picMk id="2" creationId="{E64EE103-1E93-62F8-0A26-A47F4F1599EE}"/>
          </ac:picMkLst>
        </pc:picChg>
        <pc:picChg chg="del">
          <ac:chgData name="Dawn Mitchell" userId="b7e4df18-ad1d-45cf-9f74-c518881e5f6a" providerId="ADAL" clId="{A5A71638-E9BF-4F27-AD19-1EB56171374C}" dt="2024-07-02T14:03:41.476" v="180" actId="478"/>
          <ac:picMkLst>
            <pc:docMk/>
            <pc:sldMk cId="244413252" sldId="396"/>
            <ac:picMk id="8" creationId="{5030EE3E-7CE2-624A-AB8A-83BFE1E62294}"/>
          </ac:picMkLst>
        </pc:picChg>
        <pc:picChg chg="del">
          <ac:chgData name="Dawn Mitchell" userId="b7e4df18-ad1d-45cf-9f74-c518881e5f6a" providerId="ADAL" clId="{A5A71638-E9BF-4F27-AD19-1EB56171374C}" dt="2024-07-02T14:13:26.749" v="272" actId="478"/>
          <ac:picMkLst>
            <pc:docMk/>
            <pc:sldMk cId="244413252" sldId="396"/>
            <ac:picMk id="11" creationId="{8E7F61B0-6111-CA90-EBDB-49E70344201F}"/>
          </ac:picMkLst>
        </pc:picChg>
        <pc:picChg chg="add mod">
          <ac:chgData name="Dawn Mitchell" userId="b7e4df18-ad1d-45cf-9f74-c518881e5f6a" providerId="ADAL" clId="{A5A71638-E9BF-4F27-AD19-1EB56171374C}" dt="2024-07-02T14:03:52.690" v="250" actId="1036"/>
          <ac:picMkLst>
            <pc:docMk/>
            <pc:sldMk cId="244413252" sldId="396"/>
            <ac:picMk id="13" creationId="{EA2341CC-AD66-9778-75AC-89E87BCAF521}"/>
          </ac:picMkLst>
        </pc:picChg>
        <pc:picChg chg="add mod modCrop">
          <ac:chgData name="Dawn Mitchell" userId="b7e4df18-ad1d-45cf-9f74-c518881e5f6a" providerId="ADAL" clId="{A5A71638-E9BF-4F27-AD19-1EB56171374C}" dt="2024-07-02T14:06:19.243" v="256" actId="1076"/>
          <ac:picMkLst>
            <pc:docMk/>
            <pc:sldMk cId="244413252" sldId="396"/>
            <ac:picMk id="15" creationId="{73A68015-C28C-2F34-3B48-AB24FCC57EC6}"/>
          </ac:picMkLst>
        </pc:picChg>
        <pc:picChg chg="add mod">
          <ac:chgData name="Dawn Mitchell" userId="b7e4df18-ad1d-45cf-9f74-c518881e5f6a" providerId="ADAL" clId="{A5A71638-E9BF-4F27-AD19-1EB56171374C}" dt="2024-07-02T14:34:57.125" v="474" actId="1076"/>
          <ac:picMkLst>
            <pc:docMk/>
            <pc:sldMk cId="244413252" sldId="396"/>
            <ac:picMk id="17" creationId="{1388E55C-4608-3758-F4CC-FB026BF2A7B7}"/>
          </ac:picMkLst>
        </pc:picChg>
        <pc:picChg chg="add mod">
          <ac:chgData name="Dawn Mitchell" userId="b7e4df18-ad1d-45cf-9f74-c518881e5f6a" providerId="ADAL" clId="{A5A71638-E9BF-4F27-AD19-1EB56171374C}" dt="2024-07-02T14:22:10.255" v="287" actId="14100"/>
          <ac:picMkLst>
            <pc:docMk/>
            <pc:sldMk cId="244413252" sldId="396"/>
            <ac:picMk id="3074" creationId="{7D8F30A1-B2E2-AA8E-878B-8F51A5048F0C}"/>
          </ac:picMkLst>
        </pc:picChg>
        <pc:picChg chg="add mod">
          <ac:chgData name="Dawn Mitchell" userId="b7e4df18-ad1d-45cf-9f74-c518881e5f6a" providerId="ADAL" clId="{A5A71638-E9BF-4F27-AD19-1EB56171374C}" dt="2024-07-02T14:35:03.847" v="502" actId="1036"/>
          <ac:picMkLst>
            <pc:docMk/>
            <pc:sldMk cId="244413252" sldId="396"/>
            <ac:picMk id="3076" creationId="{F1BD0E57-6E18-AF08-46BD-C4E28BCEBAA9}"/>
          </ac:picMkLst>
        </pc:picChg>
        <pc:extLst>
          <p:ext xmlns:p="http://schemas.openxmlformats.org/presentationml/2006/main" uri="{D6D511B9-2390-475A-947B-AFAB55BFBCF1}">
            <pc226:cmChg xmlns:pc226="http://schemas.microsoft.com/office/powerpoint/2022/06/main/command" chg="add del">
              <pc226:chgData name="Dawn Mitchell" userId="b7e4df18-ad1d-45cf-9f74-c518881e5f6a" providerId="ADAL" clId="{A5A71638-E9BF-4F27-AD19-1EB56171374C}" dt="2024-07-12T18:47:00.803" v="7142"/>
              <pc2:cmMkLst xmlns:pc2="http://schemas.microsoft.com/office/powerpoint/2019/9/main/command">
                <pc:docMk/>
                <pc:sldMk cId="244413252" sldId="396"/>
                <pc2:cmMk id="{1AA41349-68E8-4B96-B5D8-73201E36179C}"/>
              </pc2:cmMkLst>
            </pc226:cmChg>
          </p:ext>
        </pc:extLst>
      </pc:sldChg>
      <pc:sldChg chg="addSp delSp modSp mod ord setBg modClrScheme chgLayout modNotesTx">
        <pc:chgData name="Dawn Mitchell" userId="b7e4df18-ad1d-45cf-9f74-c518881e5f6a" providerId="ADAL" clId="{A5A71638-E9BF-4F27-AD19-1EB56171374C}" dt="2024-07-10T15:17:03.401" v="7121" actId="20577"/>
        <pc:sldMkLst>
          <pc:docMk/>
          <pc:sldMk cId="1533585285" sldId="399"/>
        </pc:sldMkLst>
        <pc:spChg chg="mod">
          <ac:chgData name="Dawn Mitchell" userId="b7e4df18-ad1d-45cf-9f74-c518881e5f6a" providerId="ADAL" clId="{A5A71638-E9BF-4F27-AD19-1EB56171374C}" dt="2024-07-03T21:45:05.981" v="1940" actId="6549"/>
          <ac:spMkLst>
            <pc:docMk/>
            <pc:sldMk cId="1533585285" sldId="399"/>
            <ac:spMk id="2" creationId="{7F082568-2D74-CC68-1279-8A723CEB1D4C}"/>
          </ac:spMkLst>
        </pc:spChg>
        <pc:spChg chg="mod">
          <ac:chgData name="Dawn Mitchell" userId="b7e4df18-ad1d-45cf-9f74-c518881e5f6a" providerId="ADAL" clId="{A5A71638-E9BF-4F27-AD19-1EB56171374C}" dt="2024-07-05T13:32:48.054" v="2621" actId="2710"/>
          <ac:spMkLst>
            <pc:docMk/>
            <pc:sldMk cId="1533585285" sldId="399"/>
            <ac:spMk id="3" creationId="{973D6600-DFD8-BAC5-99BA-0EA035C12239}"/>
          </ac:spMkLst>
        </pc:spChg>
        <pc:spChg chg="del mod">
          <ac:chgData name="Dawn Mitchell" userId="b7e4df18-ad1d-45cf-9f74-c518881e5f6a" providerId="ADAL" clId="{A5A71638-E9BF-4F27-AD19-1EB56171374C}" dt="2024-07-02T14:59:56.349" v="512"/>
          <ac:spMkLst>
            <pc:docMk/>
            <pc:sldMk cId="1533585285" sldId="399"/>
            <ac:spMk id="4" creationId="{67B4D845-6551-3825-AB6F-0BD2A7E509C4}"/>
          </ac:spMkLst>
        </pc:spChg>
        <pc:spChg chg="add del">
          <ac:chgData name="Dawn Mitchell" userId="b7e4df18-ad1d-45cf-9f74-c518881e5f6a" providerId="ADAL" clId="{A5A71638-E9BF-4F27-AD19-1EB56171374C}" dt="2024-07-02T14:32:02.079" v="462" actId="26606"/>
          <ac:spMkLst>
            <pc:docMk/>
            <pc:sldMk cId="1533585285" sldId="399"/>
            <ac:spMk id="13" creationId="{5D7F64A8-D625-4F61-A290-B499BB62ACFF}"/>
          </ac:spMkLst>
        </pc:spChg>
        <pc:picChg chg="del">
          <ac:chgData name="Dawn Mitchell" userId="b7e4df18-ad1d-45cf-9f74-c518881e5f6a" providerId="ADAL" clId="{A5A71638-E9BF-4F27-AD19-1EB56171374C}" dt="2024-07-02T14:10:08.887" v="262" actId="478"/>
          <ac:picMkLst>
            <pc:docMk/>
            <pc:sldMk cId="1533585285" sldId="399"/>
            <ac:picMk id="5" creationId="{616A7916-69F7-CCCD-6CF6-68978AB487EC}"/>
          </ac:picMkLst>
        </pc:picChg>
        <pc:picChg chg="add mod ord">
          <ac:chgData name="Dawn Mitchell" userId="b7e4df18-ad1d-45cf-9f74-c518881e5f6a" providerId="ADAL" clId="{A5A71638-E9BF-4F27-AD19-1EB56171374C}" dt="2024-07-05T16:39:04.260" v="5719" actId="1035"/>
          <ac:picMkLst>
            <pc:docMk/>
            <pc:sldMk cId="1533585285" sldId="399"/>
            <ac:picMk id="6" creationId="{16871C33-338D-47E2-FA15-446B7EB6EA90}"/>
          </ac:picMkLst>
        </pc:picChg>
        <pc:picChg chg="add del">
          <ac:chgData name="Dawn Mitchell" userId="b7e4df18-ad1d-45cf-9f74-c518881e5f6a" providerId="ADAL" clId="{A5A71638-E9BF-4F27-AD19-1EB56171374C}" dt="2024-07-02T14:32:02.079" v="462" actId="26606"/>
          <ac:picMkLst>
            <pc:docMk/>
            <pc:sldMk cId="1533585285" sldId="399"/>
            <ac:picMk id="8" creationId="{F0A01A8A-AAD2-74F7-D4CB-9E982A482AA6}"/>
          </ac:picMkLst>
        </pc:picChg>
        <pc:picChg chg="add del">
          <ac:chgData name="Dawn Mitchell" userId="b7e4df18-ad1d-45cf-9f74-c518881e5f6a" providerId="ADAL" clId="{A5A71638-E9BF-4F27-AD19-1EB56171374C}" dt="2024-07-02T14:32:02.079" v="462" actId="26606"/>
          <ac:picMkLst>
            <pc:docMk/>
            <pc:sldMk cId="1533585285" sldId="399"/>
            <ac:picMk id="10" creationId="{04DA4474-D92C-4522-8049-8A249B23FEA8}"/>
          </ac:picMkLst>
        </pc:picChg>
      </pc:sldChg>
      <pc:sldChg chg="addSp delSp modSp mod ord setBg modClrScheme chgLayout modNotesTx">
        <pc:chgData name="Dawn Mitchell" userId="b7e4df18-ad1d-45cf-9f74-c518881e5f6a" providerId="ADAL" clId="{A5A71638-E9BF-4F27-AD19-1EB56171374C}" dt="2024-07-10T15:15:02.167" v="7045" actId="20577"/>
        <pc:sldMkLst>
          <pc:docMk/>
          <pc:sldMk cId="280455669" sldId="400"/>
        </pc:sldMkLst>
        <pc:spChg chg="mod">
          <ac:chgData name="Dawn Mitchell" userId="b7e4df18-ad1d-45cf-9f74-c518881e5f6a" providerId="ADAL" clId="{A5A71638-E9BF-4F27-AD19-1EB56171374C}" dt="2024-07-10T15:10:23.186" v="6998" actId="26606"/>
          <ac:spMkLst>
            <pc:docMk/>
            <pc:sldMk cId="280455669" sldId="400"/>
            <ac:spMk id="2" creationId="{7F082568-2D74-CC68-1279-8A723CEB1D4C}"/>
          </ac:spMkLst>
        </pc:spChg>
        <pc:spChg chg="del mod">
          <ac:chgData name="Dawn Mitchell" userId="b7e4df18-ad1d-45cf-9f74-c518881e5f6a" providerId="ADAL" clId="{A5A71638-E9BF-4F27-AD19-1EB56171374C}" dt="2024-07-10T15:10:23.186" v="6998" actId="26606"/>
          <ac:spMkLst>
            <pc:docMk/>
            <pc:sldMk cId="280455669" sldId="400"/>
            <ac:spMk id="3" creationId="{973D6600-DFD8-BAC5-99BA-0EA035C12239}"/>
          </ac:spMkLst>
        </pc:spChg>
        <pc:spChg chg="del mod">
          <ac:chgData name="Dawn Mitchell" userId="b7e4df18-ad1d-45cf-9f74-c518881e5f6a" providerId="ADAL" clId="{A5A71638-E9BF-4F27-AD19-1EB56171374C}" dt="2024-07-03T19:07:12.087" v="588"/>
          <ac:spMkLst>
            <pc:docMk/>
            <pc:sldMk cId="280455669" sldId="400"/>
            <ac:spMk id="4" creationId="{67B4D845-6551-3825-AB6F-0BD2A7E509C4}"/>
          </ac:spMkLst>
        </pc:spChg>
        <pc:spChg chg="add">
          <ac:chgData name="Dawn Mitchell" userId="b7e4df18-ad1d-45cf-9f74-c518881e5f6a" providerId="ADAL" clId="{A5A71638-E9BF-4F27-AD19-1EB56171374C}" dt="2024-07-10T15:10:23.186" v="6998" actId="26606"/>
          <ac:spMkLst>
            <pc:docMk/>
            <pc:sldMk cId="280455669" sldId="400"/>
            <ac:spMk id="9" creationId="{BACC6370-2D7E-4714-9D71-7542949D7D5D}"/>
          </ac:spMkLst>
        </pc:spChg>
        <pc:spChg chg="add">
          <ac:chgData name="Dawn Mitchell" userId="b7e4df18-ad1d-45cf-9f74-c518881e5f6a" providerId="ADAL" clId="{A5A71638-E9BF-4F27-AD19-1EB56171374C}" dt="2024-07-10T15:10:23.186" v="6998" actId="26606"/>
          <ac:spMkLst>
            <pc:docMk/>
            <pc:sldMk cId="280455669" sldId="400"/>
            <ac:spMk id="11" creationId="{F68B3F68-107C-434F-AA38-110D5EA91B85}"/>
          </ac:spMkLst>
        </pc:spChg>
        <pc:spChg chg="add">
          <ac:chgData name="Dawn Mitchell" userId="b7e4df18-ad1d-45cf-9f74-c518881e5f6a" providerId="ADAL" clId="{A5A71638-E9BF-4F27-AD19-1EB56171374C}" dt="2024-07-10T15:10:23.186" v="6998" actId="26606"/>
          <ac:spMkLst>
            <pc:docMk/>
            <pc:sldMk cId="280455669" sldId="400"/>
            <ac:spMk id="13" creationId="{AAD0DBB9-1A4B-4391-81D4-CB19F9AB918A}"/>
          </ac:spMkLst>
        </pc:spChg>
        <pc:spChg chg="add">
          <ac:chgData name="Dawn Mitchell" userId="b7e4df18-ad1d-45cf-9f74-c518881e5f6a" providerId="ADAL" clId="{A5A71638-E9BF-4F27-AD19-1EB56171374C}" dt="2024-07-10T15:10:23.186" v="6998" actId="26606"/>
          <ac:spMkLst>
            <pc:docMk/>
            <pc:sldMk cId="280455669" sldId="400"/>
            <ac:spMk id="15" creationId="{063BBA22-50EA-4C4D-BE05-F1CE4E63AA56}"/>
          </ac:spMkLst>
        </pc:spChg>
        <pc:graphicFrameChg chg="add mod">
          <ac:chgData name="Dawn Mitchell" userId="b7e4df18-ad1d-45cf-9f74-c518881e5f6a" providerId="ADAL" clId="{A5A71638-E9BF-4F27-AD19-1EB56171374C}" dt="2024-07-10T15:12:31.421" v="6999"/>
          <ac:graphicFrameMkLst>
            <pc:docMk/>
            <pc:sldMk cId="280455669" sldId="400"/>
            <ac:graphicFrameMk id="7" creationId="{BB08B113-6823-3BDD-C99C-27238D871894}"/>
          </ac:graphicFrameMkLst>
        </pc:graphicFrameChg>
        <pc:picChg chg="del">
          <ac:chgData name="Dawn Mitchell" userId="b7e4df18-ad1d-45cf-9f74-c518881e5f6a" providerId="ADAL" clId="{A5A71638-E9BF-4F27-AD19-1EB56171374C}" dt="2024-07-02T14:10:23.287" v="266" actId="478"/>
          <ac:picMkLst>
            <pc:docMk/>
            <pc:sldMk cId="280455669" sldId="400"/>
            <ac:picMk id="5" creationId="{616A7916-69F7-CCCD-6CF6-68978AB487EC}"/>
          </ac:picMkLst>
        </pc:picChg>
        <pc:picChg chg="add del mod ord">
          <ac:chgData name="Dawn Mitchell" userId="b7e4df18-ad1d-45cf-9f74-c518881e5f6a" providerId="ADAL" clId="{A5A71638-E9BF-4F27-AD19-1EB56171374C}" dt="2024-07-10T15:10:16.506" v="6997" actId="478"/>
          <ac:picMkLst>
            <pc:docMk/>
            <pc:sldMk cId="280455669" sldId="400"/>
            <ac:picMk id="6" creationId="{C91BE7DD-F09B-C859-646A-5BB75B8B513E}"/>
          </ac:picMkLst>
        </pc:picChg>
      </pc:sldChg>
      <pc:sldChg chg="delSp modSp mod modClrScheme chgLayout">
        <pc:chgData name="Dawn Mitchell" userId="b7e4df18-ad1d-45cf-9f74-c518881e5f6a" providerId="ADAL" clId="{A5A71638-E9BF-4F27-AD19-1EB56171374C}" dt="2024-07-03T19:09:38.097" v="656" actId="20577"/>
        <pc:sldMkLst>
          <pc:docMk/>
          <pc:sldMk cId="3245400241" sldId="401"/>
        </pc:sldMkLst>
        <pc:spChg chg="mod">
          <ac:chgData name="Dawn Mitchell" userId="b7e4df18-ad1d-45cf-9f74-c518881e5f6a" providerId="ADAL" clId="{A5A71638-E9BF-4F27-AD19-1EB56171374C}" dt="2024-07-03T19:09:38.097" v="656" actId="20577"/>
          <ac:spMkLst>
            <pc:docMk/>
            <pc:sldMk cId="3245400241" sldId="401"/>
            <ac:spMk id="2" creationId="{7F082568-2D74-CC68-1279-8A723CEB1D4C}"/>
          </ac:spMkLst>
        </pc:spChg>
        <pc:spChg chg="mod">
          <ac:chgData name="Dawn Mitchell" userId="b7e4df18-ad1d-45cf-9f74-c518881e5f6a" providerId="ADAL" clId="{A5A71638-E9BF-4F27-AD19-1EB56171374C}" dt="2024-07-03T19:08:56.786" v="632" actId="6549"/>
          <ac:spMkLst>
            <pc:docMk/>
            <pc:sldMk cId="3245400241" sldId="401"/>
            <ac:spMk id="4" creationId="{67B4D845-6551-3825-AB6F-0BD2A7E509C4}"/>
          </ac:spMkLst>
        </pc:spChg>
        <pc:picChg chg="del">
          <ac:chgData name="Dawn Mitchell" userId="b7e4df18-ad1d-45cf-9f74-c518881e5f6a" providerId="ADAL" clId="{A5A71638-E9BF-4F27-AD19-1EB56171374C}" dt="2024-07-02T14:10:02.717" v="261" actId="478"/>
          <ac:picMkLst>
            <pc:docMk/>
            <pc:sldMk cId="3245400241" sldId="401"/>
            <ac:picMk id="5" creationId="{616A7916-69F7-CCCD-6CF6-68978AB487EC}"/>
          </ac:picMkLst>
        </pc:picChg>
      </pc:sldChg>
      <pc:sldChg chg="addSp delSp modSp add mod modClrScheme chgLayout">
        <pc:chgData name="Dawn Mitchell" userId="b7e4df18-ad1d-45cf-9f74-c518881e5f6a" providerId="ADAL" clId="{A5A71638-E9BF-4F27-AD19-1EB56171374C}" dt="2024-07-02T14:26:32.098" v="359" actId="700"/>
        <pc:sldMkLst>
          <pc:docMk/>
          <pc:sldMk cId="8843257" sldId="402"/>
        </pc:sldMkLst>
        <pc:spChg chg="add del mod">
          <ac:chgData name="Dawn Mitchell" userId="b7e4df18-ad1d-45cf-9f74-c518881e5f6a" providerId="ADAL" clId="{A5A71638-E9BF-4F27-AD19-1EB56171374C}" dt="2024-07-02T12:51:02.446" v="10" actId="14100"/>
          <ac:spMkLst>
            <pc:docMk/>
            <pc:sldMk cId="8843257" sldId="402"/>
            <ac:spMk id="3" creationId="{973D6600-DFD8-BAC5-99BA-0EA035C12239}"/>
          </ac:spMkLst>
        </pc:spChg>
        <pc:spChg chg="mod">
          <ac:chgData name="Dawn Mitchell" userId="b7e4df18-ad1d-45cf-9f74-c518881e5f6a" providerId="ADAL" clId="{A5A71638-E9BF-4F27-AD19-1EB56171374C}" dt="2024-07-02T12:51:20.249" v="26" actId="20577"/>
          <ac:spMkLst>
            <pc:docMk/>
            <pc:sldMk cId="8843257" sldId="402"/>
            <ac:spMk id="4" creationId="{67B4D845-6551-3825-AB6F-0BD2A7E509C4}"/>
          </ac:spMkLst>
        </pc:spChg>
        <pc:picChg chg="del">
          <ac:chgData name="Dawn Mitchell" userId="b7e4df18-ad1d-45cf-9f74-c518881e5f6a" providerId="ADAL" clId="{A5A71638-E9BF-4F27-AD19-1EB56171374C}" dt="2024-07-02T14:10:14.370" v="263" actId="478"/>
          <ac:picMkLst>
            <pc:docMk/>
            <pc:sldMk cId="8843257" sldId="402"/>
            <ac:picMk id="5" creationId="{616A7916-69F7-CCCD-6CF6-68978AB487EC}"/>
          </ac:picMkLst>
        </pc:picChg>
        <pc:picChg chg="add del mod">
          <ac:chgData name="Dawn Mitchell" userId="b7e4df18-ad1d-45cf-9f74-c518881e5f6a" providerId="ADAL" clId="{A5A71638-E9BF-4F27-AD19-1EB56171374C}" dt="2024-07-02T12:51:02.446" v="10" actId="14100"/>
          <ac:picMkLst>
            <pc:docMk/>
            <pc:sldMk cId="8843257" sldId="402"/>
            <ac:picMk id="1026" creationId="{AE5C23EF-EC20-EBAD-2811-78448D75BFEC}"/>
          </ac:picMkLst>
        </pc:picChg>
      </pc:sldChg>
      <pc:sldChg chg="addSp delSp modSp add mod modClrScheme chgLayout">
        <pc:chgData name="Dawn Mitchell" userId="b7e4df18-ad1d-45cf-9f74-c518881e5f6a" providerId="ADAL" clId="{A5A71638-E9BF-4F27-AD19-1EB56171374C}" dt="2024-07-02T14:26:38.642" v="360" actId="700"/>
        <pc:sldMkLst>
          <pc:docMk/>
          <pc:sldMk cId="181825007" sldId="403"/>
        </pc:sldMkLst>
        <pc:spChg chg="mod">
          <ac:chgData name="Dawn Mitchell" userId="b7e4df18-ad1d-45cf-9f74-c518881e5f6a" providerId="ADAL" clId="{A5A71638-E9BF-4F27-AD19-1EB56171374C}" dt="2024-07-02T12:53:22.243" v="116" actId="1035"/>
          <ac:spMkLst>
            <pc:docMk/>
            <pc:sldMk cId="181825007" sldId="403"/>
            <ac:spMk id="3" creationId="{973D6600-DFD8-BAC5-99BA-0EA035C12239}"/>
          </ac:spMkLst>
        </pc:spChg>
        <pc:spChg chg="mod">
          <ac:chgData name="Dawn Mitchell" userId="b7e4df18-ad1d-45cf-9f74-c518881e5f6a" providerId="ADAL" clId="{A5A71638-E9BF-4F27-AD19-1EB56171374C}" dt="2024-07-02T12:53:05.163" v="77" actId="20577"/>
          <ac:spMkLst>
            <pc:docMk/>
            <pc:sldMk cId="181825007" sldId="403"/>
            <ac:spMk id="4" creationId="{67B4D845-6551-3825-AB6F-0BD2A7E509C4}"/>
          </ac:spMkLst>
        </pc:spChg>
        <pc:picChg chg="del">
          <ac:chgData name="Dawn Mitchell" userId="b7e4df18-ad1d-45cf-9f74-c518881e5f6a" providerId="ADAL" clId="{A5A71638-E9BF-4F27-AD19-1EB56171374C}" dt="2024-07-02T14:10:16.345" v="264" actId="478"/>
          <ac:picMkLst>
            <pc:docMk/>
            <pc:sldMk cId="181825007" sldId="403"/>
            <ac:picMk id="5" creationId="{616A7916-69F7-CCCD-6CF6-68978AB487EC}"/>
          </ac:picMkLst>
        </pc:picChg>
        <pc:picChg chg="add mod">
          <ac:chgData name="Dawn Mitchell" userId="b7e4df18-ad1d-45cf-9f74-c518881e5f6a" providerId="ADAL" clId="{A5A71638-E9BF-4F27-AD19-1EB56171374C}" dt="2024-07-02T12:54:37.080" v="118" actId="1076"/>
          <ac:picMkLst>
            <pc:docMk/>
            <pc:sldMk cId="181825007" sldId="403"/>
            <ac:picMk id="7" creationId="{CF0CD7FF-98FA-9BA3-352C-FDB2C97F0178}"/>
          </ac:picMkLst>
        </pc:picChg>
        <pc:picChg chg="add mod">
          <ac:chgData name="Dawn Mitchell" userId="b7e4df18-ad1d-45cf-9f74-c518881e5f6a" providerId="ADAL" clId="{A5A71638-E9BF-4F27-AD19-1EB56171374C}" dt="2024-07-02T12:55:08.552" v="120" actId="1076"/>
          <ac:picMkLst>
            <pc:docMk/>
            <pc:sldMk cId="181825007" sldId="403"/>
            <ac:picMk id="9" creationId="{C2FB9BBB-474E-89F7-A328-CE9FDAFDB1C1}"/>
          </ac:picMkLst>
        </pc:picChg>
        <pc:picChg chg="add mod">
          <ac:chgData name="Dawn Mitchell" userId="b7e4df18-ad1d-45cf-9f74-c518881e5f6a" providerId="ADAL" clId="{A5A71638-E9BF-4F27-AD19-1EB56171374C}" dt="2024-07-02T12:55:56.832" v="122" actId="1076"/>
          <ac:picMkLst>
            <pc:docMk/>
            <pc:sldMk cId="181825007" sldId="403"/>
            <ac:picMk id="11" creationId="{5188C62D-F7B4-D37D-C771-0CA421B3C1E4}"/>
          </ac:picMkLst>
        </pc:picChg>
        <pc:picChg chg="add mod">
          <ac:chgData name="Dawn Mitchell" userId="b7e4df18-ad1d-45cf-9f74-c518881e5f6a" providerId="ADAL" clId="{A5A71638-E9BF-4F27-AD19-1EB56171374C}" dt="2024-07-02T12:57:10.818" v="124" actId="1076"/>
          <ac:picMkLst>
            <pc:docMk/>
            <pc:sldMk cId="181825007" sldId="403"/>
            <ac:picMk id="13" creationId="{9FC55B85-A491-5A52-417F-AB6955BDE87C}"/>
          </ac:picMkLst>
        </pc:picChg>
        <pc:picChg chg="del">
          <ac:chgData name="Dawn Mitchell" userId="b7e4df18-ad1d-45cf-9f74-c518881e5f6a" providerId="ADAL" clId="{A5A71638-E9BF-4F27-AD19-1EB56171374C}" dt="2024-07-02T12:53:12.308" v="78" actId="478"/>
          <ac:picMkLst>
            <pc:docMk/>
            <pc:sldMk cId="181825007" sldId="403"/>
            <ac:picMk id="1026" creationId="{AE5C23EF-EC20-EBAD-2811-78448D75BFEC}"/>
          </ac:picMkLst>
        </pc:picChg>
      </pc:sldChg>
      <pc:sldChg chg="addSp delSp modSp add mod modClrScheme chgLayout">
        <pc:chgData name="Dawn Mitchell" userId="b7e4df18-ad1d-45cf-9f74-c518881e5f6a" providerId="ADAL" clId="{A5A71638-E9BF-4F27-AD19-1EB56171374C}" dt="2024-07-02T14:26:47.027" v="361" actId="700"/>
        <pc:sldMkLst>
          <pc:docMk/>
          <pc:sldMk cId="375031468" sldId="404"/>
        </pc:sldMkLst>
        <pc:spChg chg="mod">
          <ac:chgData name="Dawn Mitchell" userId="b7e4df18-ad1d-45cf-9f74-c518881e5f6a" providerId="ADAL" clId="{A5A71638-E9BF-4F27-AD19-1EB56171374C}" dt="2024-07-02T13:57:21.277" v="173" actId="1076"/>
          <ac:spMkLst>
            <pc:docMk/>
            <pc:sldMk cId="375031468" sldId="404"/>
            <ac:spMk id="3" creationId="{973D6600-DFD8-BAC5-99BA-0EA035C12239}"/>
          </ac:spMkLst>
        </pc:spChg>
        <pc:spChg chg="mod">
          <ac:chgData name="Dawn Mitchell" userId="b7e4df18-ad1d-45cf-9f74-c518881e5f6a" providerId="ADAL" clId="{A5A71638-E9BF-4F27-AD19-1EB56171374C}" dt="2024-07-02T13:55:36.856" v="163" actId="20577"/>
          <ac:spMkLst>
            <pc:docMk/>
            <pc:sldMk cId="375031468" sldId="404"/>
            <ac:spMk id="4" creationId="{67B4D845-6551-3825-AB6F-0BD2A7E509C4}"/>
          </ac:spMkLst>
        </pc:spChg>
        <pc:picChg chg="del">
          <ac:chgData name="Dawn Mitchell" userId="b7e4df18-ad1d-45cf-9f74-c518881e5f6a" providerId="ADAL" clId="{A5A71638-E9BF-4F27-AD19-1EB56171374C}" dt="2024-07-02T14:10:18.354" v="265" actId="478"/>
          <ac:picMkLst>
            <pc:docMk/>
            <pc:sldMk cId="375031468" sldId="404"/>
            <ac:picMk id="5" creationId="{616A7916-69F7-CCCD-6CF6-68978AB487EC}"/>
          </ac:picMkLst>
        </pc:picChg>
        <pc:picChg chg="del">
          <ac:chgData name="Dawn Mitchell" userId="b7e4df18-ad1d-45cf-9f74-c518881e5f6a" providerId="ADAL" clId="{A5A71638-E9BF-4F27-AD19-1EB56171374C}" dt="2024-07-02T12:58:46.709" v="132" actId="478"/>
          <ac:picMkLst>
            <pc:docMk/>
            <pc:sldMk cId="375031468" sldId="404"/>
            <ac:picMk id="7" creationId="{CF0CD7FF-98FA-9BA3-352C-FDB2C97F0178}"/>
          </ac:picMkLst>
        </pc:picChg>
        <pc:picChg chg="add mod">
          <ac:chgData name="Dawn Mitchell" userId="b7e4df18-ad1d-45cf-9f74-c518881e5f6a" providerId="ADAL" clId="{A5A71638-E9BF-4F27-AD19-1EB56171374C}" dt="2024-07-02T12:58:55.804" v="134" actId="14100"/>
          <ac:picMkLst>
            <pc:docMk/>
            <pc:sldMk cId="375031468" sldId="404"/>
            <ac:picMk id="8" creationId="{B2A76E5A-203F-648F-562F-7E8C2A500266}"/>
          </ac:picMkLst>
        </pc:picChg>
        <pc:picChg chg="del">
          <ac:chgData name="Dawn Mitchell" userId="b7e4df18-ad1d-45cf-9f74-c518881e5f6a" providerId="ADAL" clId="{A5A71638-E9BF-4F27-AD19-1EB56171374C}" dt="2024-07-02T12:58:57.808" v="135" actId="478"/>
          <ac:picMkLst>
            <pc:docMk/>
            <pc:sldMk cId="375031468" sldId="404"/>
            <ac:picMk id="9" creationId="{C2FB9BBB-474E-89F7-A328-CE9FDAFDB1C1}"/>
          </ac:picMkLst>
        </pc:picChg>
        <pc:picChg chg="add mod">
          <ac:chgData name="Dawn Mitchell" userId="b7e4df18-ad1d-45cf-9f74-c518881e5f6a" providerId="ADAL" clId="{A5A71638-E9BF-4F27-AD19-1EB56171374C}" dt="2024-07-02T13:57:56.822" v="178" actId="1076"/>
          <ac:picMkLst>
            <pc:docMk/>
            <pc:sldMk cId="375031468" sldId="404"/>
            <ac:picMk id="10" creationId="{4FA9AEE0-0E43-7813-E815-5E0ABB9162D0}"/>
          </ac:picMkLst>
        </pc:picChg>
        <pc:picChg chg="del">
          <ac:chgData name="Dawn Mitchell" userId="b7e4df18-ad1d-45cf-9f74-c518881e5f6a" providerId="ADAL" clId="{A5A71638-E9BF-4F27-AD19-1EB56171374C}" dt="2024-07-02T13:02:11.521" v="139" actId="478"/>
          <ac:picMkLst>
            <pc:docMk/>
            <pc:sldMk cId="375031468" sldId="404"/>
            <ac:picMk id="11" creationId="{5188C62D-F7B4-D37D-C771-0CA421B3C1E4}"/>
          </ac:picMkLst>
        </pc:picChg>
        <pc:picChg chg="del">
          <ac:chgData name="Dawn Mitchell" userId="b7e4df18-ad1d-45cf-9f74-c518881e5f6a" providerId="ADAL" clId="{A5A71638-E9BF-4F27-AD19-1EB56171374C}" dt="2024-07-02T13:02:19.393" v="143" actId="478"/>
          <ac:picMkLst>
            <pc:docMk/>
            <pc:sldMk cId="375031468" sldId="404"/>
            <ac:picMk id="13" creationId="{9FC55B85-A491-5A52-417F-AB6955BDE87C}"/>
          </ac:picMkLst>
        </pc:picChg>
        <pc:picChg chg="add mod">
          <ac:chgData name="Dawn Mitchell" userId="b7e4df18-ad1d-45cf-9f74-c518881e5f6a" providerId="ADAL" clId="{A5A71638-E9BF-4F27-AD19-1EB56171374C}" dt="2024-07-02T13:57:51.814" v="176" actId="1076"/>
          <ac:picMkLst>
            <pc:docMk/>
            <pc:sldMk cId="375031468" sldId="404"/>
            <ac:picMk id="2050" creationId="{C910172F-F294-B2F8-C67F-C230F420FF0A}"/>
          </ac:picMkLst>
        </pc:picChg>
        <pc:picChg chg="add mod">
          <ac:chgData name="Dawn Mitchell" userId="b7e4df18-ad1d-45cf-9f74-c518881e5f6a" providerId="ADAL" clId="{A5A71638-E9BF-4F27-AD19-1EB56171374C}" dt="2024-07-02T13:54:32.118" v="157" actId="14100"/>
          <ac:picMkLst>
            <pc:docMk/>
            <pc:sldMk cId="375031468" sldId="404"/>
            <ac:picMk id="2052" creationId="{E3D86E53-6C3A-DFF6-A23F-9A59FCABFCCB}"/>
          </ac:picMkLst>
        </pc:picChg>
        <pc:picChg chg="add mod">
          <ac:chgData name="Dawn Mitchell" userId="b7e4df18-ad1d-45cf-9f74-c518881e5f6a" providerId="ADAL" clId="{A5A71638-E9BF-4F27-AD19-1EB56171374C}" dt="2024-07-02T13:54:32.118" v="157" actId="14100"/>
          <ac:picMkLst>
            <pc:docMk/>
            <pc:sldMk cId="375031468" sldId="404"/>
            <ac:picMk id="2054" creationId="{CB82E8A3-A442-4F6A-D399-FFF8BC9B5D7E}"/>
          </ac:picMkLst>
        </pc:picChg>
        <pc:picChg chg="add mod">
          <ac:chgData name="Dawn Mitchell" userId="b7e4df18-ad1d-45cf-9f74-c518881e5f6a" providerId="ADAL" clId="{A5A71638-E9BF-4F27-AD19-1EB56171374C}" dt="2024-07-02T13:57:54.518" v="177" actId="1076"/>
          <ac:picMkLst>
            <pc:docMk/>
            <pc:sldMk cId="375031468" sldId="404"/>
            <ac:picMk id="2056" creationId="{6BF6E242-2EB3-1C4C-009F-0F324ECB59D3}"/>
          </ac:picMkLst>
        </pc:picChg>
        <pc:picChg chg="add mod">
          <ac:chgData name="Dawn Mitchell" userId="b7e4df18-ad1d-45cf-9f74-c518881e5f6a" providerId="ADAL" clId="{A5A71638-E9BF-4F27-AD19-1EB56171374C}" dt="2024-07-02T13:57:21.277" v="173" actId="1076"/>
          <ac:picMkLst>
            <pc:docMk/>
            <pc:sldMk cId="375031468" sldId="404"/>
            <ac:picMk id="2058" creationId="{2CE48797-1451-4628-E569-85B332475D1F}"/>
          </ac:picMkLst>
        </pc:picChg>
      </pc:sldChg>
      <pc:sldChg chg="add ord addCm delCm modNotesTx">
        <pc:chgData name="Dawn Mitchell" userId="b7e4df18-ad1d-45cf-9f74-c518881e5f6a" providerId="ADAL" clId="{A5A71638-E9BF-4F27-AD19-1EB56171374C}" dt="2024-07-10T15:25:00.972" v="7141" actId="20577"/>
        <pc:sldMkLst>
          <pc:docMk/>
          <pc:sldMk cId="3654383529" sldId="405"/>
        </pc:sldMkLst>
        <pc:extLst>
          <p:ext xmlns:p="http://schemas.openxmlformats.org/presentationml/2006/main" uri="{D6D511B9-2390-475A-947B-AFAB55BFBCF1}">
            <pc226:cmChg xmlns:pc226="http://schemas.microsoft.com/office/powerpoint/2022/06/main/command" chg="add del">
              <pc226:chgData name="Dawn Mitchell" userId="b7e4df18-ad1d-45cf-9f74-c518881e5f6a" providerId="ADAL" clId="{A5A71638-E9BF-4F27-AD19-1EB56171374C}" dt="2024-07-10T15:05:25.524" v="6961"/>
              <pc2:cmMkLst xmlns:pc2="http://schemas.microsoft.com/office/powerpoint/2019/9/main/command">
                <pc:docMk/>
                <pc:sldMk cId="3654383529" sldId="405"/>
                <pc2:cmMk id="{7FE8C308-67C6-45D2-ABE3-0B4B96DF95C5}"/>
              </pc2:cmMkLst>
            </pc226:cmChg>
          </p:ext>
        </pc:extLst>
      </pc:sldChg>
      <pc:sldChg chg="modSp mod">
        <pc:chgData name="Dawn Mitchell" userId="b7e4df18-ad1d-45cf-9f74-c518881e5f6a" providerId="ADAL" clId="{A5A71638-E9BF-4F27-AD19-1EB56171374C}" dt="2024-07-05T15:18:38.850" v="4361" actId="6549"/>
        <pc:sldMkLst>
          <pc:docMk/>
          <pc:sldMk cId="4181082130" sldId="416"/>
        </pc:sldMkLst>
        <pc:spChg chg="mod">
          <ac:chgData name="Dawn Mitchell" userId="b7e4df18-ad1d-45cf-9f74-c518881e5f6a" providerId="ADAL" clId="{A5A71638-E9BF-4F27-AD19-1EB56171374C}" dt="2024-07-05T15:18:38.850" v="4361" actId="6549"/>
          <ac:spMkLst>
            <pc:docMk/>
            <pc:sldMk cId="4181082130" sldId="416"/>
            <ac:spMk id="3" creationId="{EAEAC4DE-248D-D2D5-F6D8-3AF13F84DD7F}"/>
          </ac:spMkLst>
        </pc:spChg>
      </pc:sldChg>
      <pc:sldChg chg="modSp add mod ord addCm delCm modNotesTx">
        <pc:chgData name="Dawn Mitchell" userId="b7e4df18-ad1d-45cf-9f74-c518881e5f6a" providerId="ADAL" clId="{A5A71638-E9BF-4F27-AD19-1EB56171374C}" dt="2024-07-10T15:17:23.400" v="7125" actId="20577"/>
        <pc:sldMkLst>
          <pc:docMk/>
          <pc:sldMk cId="3600722648" sldId="419"/>
        </pc:sldMkLst>
        <pc:spChg chg="mod">
          <ac:chgData name="Dawn Mitchell" userId="b7e4df18-ad1d-45cf-9f74-c518881e5f6a" providerId="ADAL" clId="{A5A71638-E9BF-4F27-AD19-1EB56171374C}" dt="2024-07-03T20:19:44.112" v="692" actId="20577"/>
          <ac:spMkLst>
            <pc:docMk/>
            <pc:sldMk cId="3600722648" sldId="419"/>
            <ac:spMk id="2" creationId="{7F082568-2D74-CC68-1279-8A723CEB1D4C}"/>
          </ac:spMkLst>
        </pc:spChg>
        <pc:spChg chg="mod">
          <ac:chgData name="Dawn Mitchell" userId="b7e4df18-ad1d-45cf-9f74-c518881e5f6a" providerId="ADAL" clId="{A5A71638-E9BF-4F27-AD19-1EB56171374C}" dt="2024-07-03T20:39:17.302" v="740" actId="6549"/>
          <ac:spMkLst>
            <pc:docMk/>
            <pc:sldMk cId="3600722648" sldId="419"/>
            <ac:spMk id="8656" creationId="{AC45B482-8715-8B7E-B771-FB641A30EA74}"/>
          </ac:spMkLst>
        </pc:spChg>
        <pc:graphicFrameChg chg="mod">
          <ac:chgData name="Dawn Mitchell" userId="b7e4df18-ad1d-45cf-9f74-c518881e5f6a" providerId="ADAL" clId="{A5A71638-E9BF-4F27-AD19-1EB56171374C}" dt="2024-07-08T14:50:54.721" v="6170" actId="20577"/>
          <ac:graphicFrameMkLst>
            <pc:docMk/>
            <pc:sldMk cId="3600722648" sldId="419"/>
            <ac:graphicFrameMk id="4500" creationId="{D3CB2DB8-75EE-A2E5-C83D-FD6097A66789}"/>
          </ac:graphicFrameMkLst>
        </pc:graphicFrameChg>
        <pc:extLst>
          <p:ext xmlns:p="http://schemas.openxmlformats.org/presentationml/2006/main" uri="{D6D511B9-2390-475A-947B-AFAB55BFBCF1}">
            <pc226:cmChg xmlns:pc226="http://schemas.microsoft.com/office/powerpoint/2022/06/main/command" chg="add del">
              <pc226:chgData name="Dawn Mitchell" userId="b7e4df18-ad1d-45cf-9f74-c518881e5f6a" providerId="ADAL" clId="{A5A71638-E9BF-4F27-AD19-1EB56171374C}" dt="2024-07-05T13:33:19.226" v="2622"/>
              <pc2:cmMkLst xmlns:pc2="http://schemas.microsoft.com/office/powerpoint/2019/9/main/command">
                <pc:docMk/>
                <pc:sldMk cId="3600722648" sldId="419"/>
                <pc2:cmMk id="{47EDECE9-EDD9-4925-A872-BCFEAD6EA7C1}"/>
              </pc2:cmMkLst>
            </pc226:cmChg>
          </p:ext>
        </pc:extLst>
      </pc:sldChg>
      <pc:sldChg chg="addSp delSp modSp add mod ord setBg modNotesTx">
        <pc:chgData name="Dawn Mitchell" userId="b7e4df18-ad1d-45cf-9f74-c518881e5f6a" providerId="ADAL" clId="{A5A71638-E9BF-4F27-AD19-1EB56171374C}" dt="2024-07-10T15:17:41.826" v="7130" actId="20577"/>
        <pc:sldMkLst>
          <pc:docMk/>
          <pc:sldMk cId="2437359742" sldId="420"/>
        </pc:sldMkLst>
        <pc:spChg chg="mod">
          <ac:chgData name="Dawn Mitchell" userId="b7e4df18-ad1d-45cf-9f74-c518881e5f6a" providerId="ADAL" clId="{A5A71638-E9BF-4F27-AD19-1EB56171374C}" dt="2024-07-05T13:05:24.820" v="2609" actId="26606"/>
          <ac:spMkLst>
            <pc:docMk/>
            <pc:sldMk cId="2437359742" sldId="420"/>
            <ac:spMk id="2" creationId="{7F082568-2D74-CC68-1279-8A723CEB1D4C}"/>
          </ac:spMkLst>
        </pc:spChg>
        <pc:spChg chg="mod">
          <ac:chgData name="Dawn Mitchell" userId="b7e4df18-ad1d-45cf-9f74-c518881e5f6a" providerId="ADAL" clId="{A5A71638-E9BF-4F27-AD19-1EB56171374C}" dt="2024-07-05T13:05:39.609" v="2610" actId="2710"/>
          <ac:spMkLst>
            <pc:docMk/>
            <pc:sldMk cId="2437359742" sldId="420"/>
            <ac:spMk id="3" creationId="{973D6600-DFD8-BAC5-99BA-0EA035C12239}"/>
          </ac:spMkLst>
        </pc:spChg>
        <pc:spChg chg="add del">
          <ac:chgData name="Dawn Mitchell" userId="b7e4df18-ad1d-45cf-9f74-c518881e5f6a" providerId="ADAL" clId="{A5A71638-E9BF-4F27-AD19-1EB56171374C}" dt="2024-07-05T13:05:24.820" v="2609" actId="26606"/>
          <ac:spMkLst>
            <pc:docMk/>
            <pc:sldMk cId="2437359742" sldId="420"/>
            <ac:spMk id="11" creationId="{327D73B4-9F5C-4A64-A179-51B9500CB8B5}"/>
          </ac:spMkLst>
        </pc:spChg>
        <pc:spChg chg="add del">
          <ac:chgData name="Dawn Mitchell" userId="b7e4df18-ad1d-45cf-9f74-c518881e5f6a" providerId="ADAL" clId="{A5A71638-E9BF-4F27-AD19-1EB56171374C}" dt="2024-07-05T13:05:24.820" v="2609" actId="26606"/>
          <ac:spMkLst>
            <pc:docMk/>
            <pc:sldMk cId="2437359742" sldId="420"/>
            <ac:spMk id="13" creationId="{C1F06963-6374-4B48-844F-071A9BAAAE02}"/>
          </ac:spMkLst>
        </pc:spChg>
        <pc:spChg chg="add del">
          <ac:chgData name="Dawn Mitchell" userId="b7e4df18-ad1d-45cf-9f74-c518881e5f6a" providerId="ADAL" clId="{A5A71638-E9BF-4F27-AD19-1EB56171374C}" dt="2024-07-05T13:05:24.820" v="2609" actId="26606"/>
          <ac:spMkLst>
            <pc:docMk/>
            <pc:sldMk cId="2437359742" sldId="420"/>
            <ac:spMk id="19" creationId="{E3020543-B24B-4EC4-8FFC-8DD88EEA91A8}"/>
          </ac:spMkLst>
        </pc:spChg>
        <pc:grpChg chg="add del">
          <ac:chgData name="Dawn Mitchell" userId="b7e4df18-ad1d-45cf-9f74-c518881e5f6a" providerId="ADAL" clId="{A5A71638-E9BF-4F27-AD19-1EB56171374C}" dt="2024-07-05T13:05:24.820" v="2609" actId="26606"/>
          <ac:grpSpMkLst>
            <pc:docMk/>
            <pc:sldMk cId="2437359742" sldId="420"/>
            <ac:grpSpMk id="15" creationId="{5614C7C0-FA1D-4105-8345-1DF76F9870A8}"/>
          </ac:grpSpMkLst>
        </pc:grpChg>
        <pc:picChg chg="mod ord">
          <ac:chgData name="Dawn Mitchell" userId="b7e4df18-ad1d-45cf-9f74-c518881e5f6a" providerId="ADAL" clId="{A5A71638-E9BF-4F27-AD19-1EB56171374C}" dt="2024-07-05T13:05:24.820" v="2609" actId="26606"/>
          <ac:picMkLst>
            <pc:docMk/>
            <pc:sldMk cId="2437359742" sldId="420"/>
            <ac:picMk id="6" creationId="{16871C33-338D-47E2-FA15-446B7EB6EA90}"/>
          </ac:picMkLst>
        </pc:picChg>
        <pc:cxnChg chg="add del">
          <ac:chgData name="Dawn Mitchell" userId="b7e4df18-ad1d-45cf-9f74-c518881e5f6a" providerId="ADAL" clId="{A5A71638-E9BF-4F27-AD19-1EB56171374C}" dt="2024-07-05T13:05:24.820" v="2609" actId="26606"/>
          <ac:cxnSpMkLst>
            <pc:docMk/>
            <pc:sldMk cId="2437359742" sldId="420"/>
            <ac:cxnSpMk id="21" creationId="{C49DA8F6-BCC1-4447-B54C-57856834B94B}"/>
          </ac:cxnSpMkLst>
        </pc:cxnChg>
      </pc:sldChg>
      <pc:sldChg chg="modSp add mod">
        <pc:chgData name="Dawn Mitchell" userId="b7e4df18-ad1d-45cf-9f74-c518881e5f6a" providerId="ADAL" clId="{A5A71638-E9BF-4F27-AD19-1EB56171374C}" dt="2024-07-08T20:51:46.684" v="6959" actId="20577"/>
        <pc:sldMkLst>
          <pc:docMk/>
          <pc:sldMk cId="3287060056" sldId="421"/>
        </pc:sldMkLst>
        <pc:spChg chg="mod">
          <ac:chgData name="Dawn Mitchell" userId="b7e4df18-ad1d-45cf-9f74-c518881e5f6a" providerId="ADAL" clId="{A5A71638-E9BF-4F27-AD19-1EB56171374C}" dt="2024-07-08T20:51:46.684" v="6959" actId="20577"/>
          <ac:spMkLst>
            <pc:docMk/>
            <pc:sldMk cId="3287060056" sldId="421"/>
            <ac:spMk id="2" creationId="{7F082568-2D74-CC68-1279-8A723CEB1D4C}"/>
          </ac:spMkLst>
        </pc:spChg>
        <pc:spChg chg="mod">
          <ac:chgData name="Dawn Mitchell" userId="b7e4df18-ad1d-45cf-9f74-c518881e5f6a" providerId="ADAL" clId="{A5A71638-E9BF-4F27-AD19-1EB56171374C}" dt="2024-07-08T20:51:11.545" v="6955" actId="6549"/>
          <ac:spMkLst>
            <pc:docMk/>
            <pc:sldMk cId="3287060056" sldId="421"/>
            <ac:spMk id="3" creationId="{973D6600-DFD8-BAC5-99BA-0EA035C12239}"/>
          </ac:spMkLst>
        </pc:spChg>
        <pc:picChg chg="mod">
          <ac:chgData name="Dawn Mitchell" userId="b7e4df18-ad1d-45cf-9f74-c518881e5f6a" providerId="ADAL" clId="{A5A71638-E9BF-4F27-AD19-1EB56171374C}" dt="2024-07-05T14:32:34.899" v="2915" actId="1035"/>
          <ac:picMkLst>
            <pc:docMk/>
            <pc:sldMk cId="3287060056" sldId="421"/>
            <ac:picMk id="6" creationId="{16871C33-338D-47E2-FA15-446B7EB6EA90}"/>
          </ac:picMkLst>
        </pc:picChg>
      </pc:sldChg>
      <pc:sldChg chg="modSp add mod ord delCm modNotesTx">
        <pc:chgData name="Dawn Mitchell" userId="b7e4df18-ad1d-45cf-9f74-c518881e5f6a" providerId="ADAL" clId="{A5A71638-E9BF-4F27-AD19-1EB56171374C}" dt="2024-07-12T18:47:31.589" v="7143"/>
        <pc:sldMkLst>
          <pc:docMk/>
          <pc:sldMk cId="1565213164" sldId="422"/>
        </pc:sldMkLst>
        <pc:spChg chg="mod">
          <ac:chgData name="Dawn Mitchell" userId="b7e4df18-ad1d-45cf-9f74-c518881e5f6a" providerId="ADAL" clId="{A5A71638-E9BF-4F27-AD19-1EB56171374C}" dt="2024-07-05T14:34:29.054" v="2939" actId="20577"/>
          <ac:spMkLst>
            <pc:docMk/>
            <pc:sldMk cId="1565213164" sldId="422"/>
            <ac:spMk id="2" creationId="{18840CAD-7713-47E3-09C2-583E2F376C4A}"/>
          </ac:spMkLst>
        </pc:spChg>
        <pc:spChg chg="mod">
          <ac:chgData name="Dawn Mitchell" userId="b7e4df18-ad1d-45cf-9f74-c518881e5f6a" providerId="ADAL" clId="{A5A71638-E9BF-4F27-AD19-1EB56171374C}" dt="2024-07-05T14:43:32.736" v="3281" actId="20577"/>
          <ac:spMkLst>
            <pc:docMk/>
            <pc:sldMk cId="1565213164" sldId="422"/>
            <ac:spMk id="3" creationId="{EAEAC4DE-248D-D2D5-F6D8-3AF13F84DD7F}"/>
          </ac:spMkLst>
        </pc:spChg>
        <pc:extLst>
          <p:ext xmlns:p="http://schemas.openxmlformats.org/presentationml/2006/main" uri="{D6D511B9-2390-475A-947B-AFAB55BFBCF1}">
            <pc226:cmChg xmlns:pc226="http://schemas.microsoft.com/office/powerpoint/2022/06/main/command" chg="del">
              <pc226:chgData name="Dawn Mitchell" userId="b7e4df18-ad1d-45cf-9f74-c518881e5f6a" providerId="ADAL" clId="{A5A71638-E9BF-4F27-AD19-1EB56171374C}" dt="2024-07-12T18:47:31.589" v="7143"/>
              <pc2:cmMkLst xmlns:pc2="http://schemas.microsoft.com/office/powerpoint/2019/9/main/command">
                <pc:docMk/>
                <pc:sldMk cId="1565213164" sldId="422"/>
                <pc2:cmMk id="{555FA24D-6ED9-4959-B1B2-075145F24160}"/>
              </pc2:cmMkLst>
            </pc226:cmChg>
          </p:ext>
        </pc:extLst>
      </pc:sldChg>
      <pc:sldChg chg="addSp modSp add mod ord">
        <pc:chgData name="Dawn Mitchell" userId="b7e4df18-ad1d-45cf-9f74-c518881e5f6a" providerId="ADAL" clId="{A5A71638-E9BF-4F27-AD19-1EB56171374C}" dt="2024-07-08T16:14:32.562" v="6338" actId="20577"/>
        <pc:sldMkLst>
          <pc:docMk/>
          <pc:sldMk cId="1033139429" sldId="423"/>
        </pc:sldMkLst>
        <pc:spChg chg="mod">
          <ac:chgData name="Dawn Mitchell" userId="b7e4df18-ad1d-45cf-9f74-c518881e5f6a" providerId="ADAL" clId="{A5A71638-E9BF-4F27-AD19-1EB56171374C}" dt="2024-07-05T14:46:14.348" v="3321" actId="20577"/>
          <ac:spMkLst>
            <pc:docMk/>
            <pc:sldMk cId="1033139429" sldId="423"/>
            <ac:spMk id="2" creationId="{18840CAD-7713-47E3-09C2-583E2F376C4A}"/>
          </ac:spMkLst>
        </pc:spChg>
        <pc:spChg chg="mod">
          <ac:chgData name="Dawn Mitchell" userId="b7e4df18-ad1d-45cf-9f74-c518881e5f6a" providerId="ADAL" clId="{A5A71638-E9BF-4F27-AD19-1EB56171374C}" dt="2024-07-08T16:14:32.562" v="6338" actId="20577"/>
          <ac:spMkLst>
            <pc:docMk/>
            <pc:sldMk cId="1033139429" sldId="423"/>
            <ac:spMk id="3" creationId="{EAEAC4DE-248D-D2D5-F6D8-3AF13F84DD7F}"/>
          </ac:spMkLst>
        </pc:spChg>
        <pc:picChg chg="add mod">
          <ac:chgData name="Dawn Mitchell" userId="b7e4df18-ad1d-45cf-9f74-c518881e5f6a" providerId="ADAL" clId="{A5A71638-E9BF-4F27-AD19-1EB56171374C}" dt="2024-07-05T14:50:46.445" v="3383" actId="1038"/>
          <ac:picMkLst>
            <pc:docMk/>
            <pc:sldMk cId="1033139429" sldId="423"/>
            <ac:picMk id="5" creationId="{A6AB4941-CFF3-C7A7-7416-C58B57C3FFAE}"/>
          </ac:picMkLst>
        </pc:picChg>
        <pc:picChg chg="mod">
          <ac:chgData name="Dawn Mitchell" userId="b7e4df18-ad1d-45cf-9f74-c518881e5f6a" providerId="ADAL" clId="{A5A71638-E9BF-4F27-AD19-1EB56171374C}" dt="2024-07-05T14:50:56.794" v="3415" actId="1036"/>
          <ac:picMkLst>
            <pc:docMk/>
            <pc:sldMk cId="1033139429" sldId="423"/>
            <ac:picMk id="6" creationId="{091319A4-E777-A2B9-E7E7-5FF58DA4AEA8}"/>
          </ac:picMkLst>
        </pc:picChg>
        <pc:picChg chg="mod">
          <ac:chgData name="Dawn Mitchell" userId="b7e4df18-ad1d-45cf-9f74-c518881e5f6a" providerId="ADAL" clId="{A5A71638-E9BF-4F27-AD19-1EB56171374C}" dt="2024-07-05T14:51:07.594" v="3446" actId="1038"/>
          <ac:picMkLst>
            <pc:docMk/>
            <pc:sldMk cId="1033139429" sldId="423"/>
            <ac:picMk id="7" creationId="{20D5846C-3260-8381-FD2E-14408FF56436}"/>
          </ac:picMkLst>
        </pc:picChg>
      </pc:sldChg>
      <pc:sldChg chg="addSp modSp add mod ord addCm delCm">
        <pc:chgData name="Dawn Mitchell" userId="b7e4df18-ad1d-45cf-9f74-c518881e5f6a" providerId="ADAL" clId="{A5A71638-E9BF-4F27-AD19-1EB56171374C}" dt="2024-07-12T18:47:42.544" v="7145"/>
        <pc:sldMkLst>
          <pc:docMk/>
          <pc:sldMk cId="3050059349" sldId="424"/>
        </pc:sldMkLst>
        <pc:spChg chg="mod">
          <ac:chgData name="Dawn Mitchell" userId="b7e4df18-ad1d-45cf-9f74-c518881e5f6a" providerId="ADAL" clId="{A5A71638-E9BF-4F27-AD19-1EB56171374C}" dt="2024-07-05T14:54:24.810" v="3477" actId="20577"/>
          <ac:spMkLst>
            <pc:docMk/>
            <pc:sldMk cId="3050059349" sldId="424"/>
            <ac:spMk id="2" creationId="{18840CAD-7713-47E3-09C2-583E2F376C4A}"/>
          </ac:spMkLst>
        </pc:spChg>
        <pc:spChg chg="mod">
          <ac:chgData name="Dawn Mitchell" userId="b7e4df18-ad1d-45cf-9f74-c518881e5f6a" providerId="ADAL" clId="{A5A71638-E9BF-4F27-AD19-1EB56171374C}" dt="2024-07-05T15:12:18.905" v="4218" actId="20577"/>
          <ac:spMkLst>
            <pc:docMk/>
            <pc:sldMk cId="3050059349" sldId="424"/>
            <ac:spMk id="3" creationId="{EAEAC4DE-248D-D2D5-F6D8-3AF13F84DD7F}"/>
          </ac:spMkLst>
        </pc:spChg>
        <pc:picChg chg="mod">
          <ac:chgData name="Dawn Mitchell" userId="b7e4df18-ad1d-45cf-9f74-c518881e5f6a" providerId="ADAL" clId="{A5A71638-E9BF-4F27-AD19-1EB56171374C}" dt="2024-07-05T15:12:04.813" v="4187" actId="1038"/>
          <ac:picMkLst>
            <pc:docMk/>
            <pc:sldMk cId="3050059349" sldId="424"/>
            <ac:picMk id="4" creationId="{C9E1B8A5-311E-9E6C-7959-B0FCFE81EBB4}"/>
          </ac:picMkLst>
        </pc:picChg>
        <pc:picChg chg="mod modCrop">
          <ac:chgData name="Dawn Mitchell" userId="b7e4df18-ad1d-45cf-9f74-c518881e5f6a" providerId="ADAL" clId="{A5A71638-E9BF-4F27-AD19-1EB56171374C}" dt="2024-07-05T15:11:55.609" v="4153" actId="1035"/>
          <ac:picMkLst>
            <pc:docMk/>
            <pc:sldMk cId="3050059349" sldId="424"/>
            <ac:picMk id="5" creationId="{A0D67FCA-9D66-DDFF-FF19-D1CF01D6E608}"/>
          </ac:picMkLst>
        </pc:picChg>
        <pc:picChg chg="mod">
          <ac:chgData name="Dawn Mitchell" userId="b7e4df18-ad1d-45cf-9f74-c518881e5f6a" providerId="ADAL" clId="{A5A71638-E9BF-4F27-AD19-1EB56171374C}" dt="2024-07-05T15:12:09.892" v="4205" actId="1038"/>
          <ac:picMkLst>
            <pc:docMk/>
            <pc:sldMk cId="3050059349" sldId="424"/>
            <ac:picMk id="6" creationId="{100D6FC1-4261-118B-8FAE-94066A527B7E}"/>
          </ac:picMkLst>
        </pc:picChg>
        <pc:picChg chg="add mod">
          <ac:chgData name="Dawn Mitchell" userId="b7e4df18-ad1d-45cf-9f74-c518881e5f6a" providerId="ADAL" clId="{A5A71638-E9BF-4F27-AD19-1EB56171374C}" dt="2024-07-05T15:12:15.809" v="4217" actId="1035"/>
          <ac:picMkLst>
            <pc:docMk/>
            <pc:sldMk cId="3050059349" sldId="424"/>
            <ac:picMk id="8" creationId="{DB7729FC-00A9-8336-448B-0835C3EBB575}"/>
          </ac:picMkLst>
        </pc:picChg>
        <pc:extLst>
          <p:ext xmlns:p="http://schemas.openxmlformats.org/presentationml/2006/main" uri="{D6D511B9-2390-475A-947B-AFAB55BFBCF1}">
            <pc226:cmChg xmlns:pc226="http://schemas.microsoft.com/office/powerpoint/2022/06/main/command" chg="del">
              <pc226:chgData name="Dawn Mitchell" userId="b7e4df18-ad1d-45cf-9f74-c518881e5f6a" providerId="ADAL" clId="{A5A71638-E9BF-4F27-AD19-1EB56171374C}" dt="2024-07-12T18:47:42.544" v="7145"/>
              <pc2:cmMkLst xmlns:pc2="http://schemas.microsoft.com/office/powerpoint/2019/9/main/command">
                <pc:docMk/>
                <pc:sldMk cId="3050059349" sldId="424"/>
                <pc2:cmMk id="{2CF0FA65-94A4-4C43-A2CC-EC778D53DCC4}"/>
              </pc2:cmMkLst>
            </pc226:cmChg>
            <pc226:cmChg xmlns:pc226="http://schemas.microsoft.com/office/powerpoint/2022/06/main/command" chg="add del">
              <pc226:chgData name="Dawn Mitchell" userId="b7e4df18-ad1d-45cf-9f74-c518881e5f6a" providerId="ADAL" clId="{A5A71638-E9BF-4F27-AD19-1EB56171374C}" dt="2024-07-12T18:47:39.038" v="7144"/>
              <pc2:cmMkLst xmlns:pc2="http://schemas.microsoft.com/office/powerpoint/2019/9/main/command">
                <pc:docMk/>
                <pc:sldMk cId="3050059349" sldId="424"/>
                <pc2:cmMk id="{C7B20492-ED9F-45F1-9943-2608B5D018DF}"/>
              </pc2:cmMkLst>
            </pc226:cmChg>
          </p:ext>
        </pc:extLst>
      </pc:sldChg>
      <pc:sldChg chg="modSp add mod ord modNotesTx">
        <pc:chgData name="Dawn Mitchell" userId="b7e4df18-ad1d-45cf-9f74-c518881e5f6a" providerId="ADAL" clId="{A5A71638-E9BF-4F27-AD19-1EB56171374C}" dt="2024-07-08T16:39:22.205" v="6807" actId="20577"/>
        <pc:sldMkLst>
          <pc:docMk/>
          <pc:sldMk cId="2360846050" sldId="425"/>
        </pc:sldMkLst>
        <pc:spChg chg="mod">
          <ac:chgData name="Dawn Mitchell" userId="b7e4df18-ad1d-45cf-9f74-c518881e5f6a" providerId="ADAL" clId="{A5A71638-E9BF-4F27-AD19-1EB56171374C}" dt="2024-07-05T15:14:14.940" v="4242" actId="20577"/>
          <ac:spMkLst>
            <pc:docMk/>
            <pc:sldMk cId="2360846050" sldId="425"/>
            <ac:spMk id="2" creationId="{18840CAD-7713-47E3-09C2-583E2F376C4A}"/>
          </ac:spMkLst>
        </pc:spChg>
        <pc:spChg chg="mod">
          <ac:chgData name="Dawn Mitchell" userId="b7e4df18-ad1d-45cf-9f74-c518881e5f6a" providerId="ADAL" clId="{A5A71638-E9BF-4F27-AD19-1EB56171374C}" dt="2024-07-05T15:17:35.449" v="4356" actId="6549"/>
          <ac:spMkLst>
            <pc:docMk/>
            <pc:sldMk cId="2360846050" sldId="425"/>
            <ac:spMk id="3" creationId="{EAEAC4DE-248D-D2D5-F6D8-3AF13F84DD7F}"/>
          </ac:spMkLst>
        </pc:spChg>
      </pc:sldChg>
      <pc:sldChg chg="modSp add mod ord">
        <pc:chgData name="Dawn Mitchell" userId="b7e4df18-ad1d-45cf-9f74-c518881e5f6a" providerId="ADAL" clId="{A5A71638-E9BF-4F27-AD19-1EB56171374C}" dt="2024-07-05T17:09:22.208" v="6117" actId="20577"/>
        <pc:sldMkLst>
          <pc:docMk/>
          <pc:sldMk cId="1930428842" sldId="426"/>
        </pc:sldMkLst>
        <pc:spChg chg="mod">
          <ac:chgData name="Dawn Mitchell" userId="b7e4df18-ad1d-45cf-9f74-c518881e5f6a" providerId="ADAL" clId="{A5A71638-E9BF-4F27-AD19-1EB56171374C}" dt="2024-07-05T15:19:39.941" v="4385" actId="20577"/>
          <ac:spMkLst>
            <pc:docMk/>
            <pc:sldMk cId="1930428842" sldId="426"/>
            <ac:spMk id="2" creationId="{18840CAD-7713-47E3-09C2-583E2F376C4A}"/>
          </ac:spMkLst>
        </pc:spChg>
        <pc:spChg chg="mod">
          <ac:chgData name="Dawn Mitchell" userId="b7e4df18-ad1d-45cf-9f74-c518881e5f6a" providerId="ADAL" clId="{A5A71638-E9BF-4F27-AD19-1EB56171374C}" dt="2024-07-05T17:09:22.208" v="6117" actId="20577"/>
          <ac:spMkLst>
            <pc:docMk/>
            <pc:sldMk cId="1930428842" sldId="426"/>
            <ac:spMk id="3" creationId="{EAEAC4DE-248D-D2D5-F6D8-3AF13F84DD7F}"/>
          </ac:spMkLst>
        </pc:spChg>
      </pc:sldChg>
      <pc:sldChg chg="addSp modSp add mod ord">
        <pc:chgData name="Dawn Mitchell" userId="b7e4df18-ad1d-45cf-9f74-c518881e5f6a" providerId="ADAL" clId="{A5A71638-E9BF-4F27-AD19-1EB56171374C}" dt="2024-07-05T17:02:14.795" v="5932" actId="1036"/>
        <pc:sldMkLst>
          <pc:docMk/>
          <pc:sldMk cId="3854846223" sldId="427"/>
        </pc:sldMkLst>
        <pc:spChg chg="mod">
          <ac:chgData name="Dawn Mitchell" userId="b7e4df18-ad1d-45cf-9f74-c518881e5f6a" providerId="ADAL" clId="{A5A71638-E9BF-4F27-AD19-1EB56171374C}" dt="2024-07-05T15:20:25.910" v="4413" actId="20577"/>
          <ac:spMkLst>
            <pc:docMk/>
            <pc:sldMk cId="3854846223" sldId="427"/>
            <ac:spMk id="2" creationId="{18840CAD-7713-47E3-09C2-583E2F376C4A}"/>
          </ac:spMkLst>
        </pc:spChg>
        <pc:spChg chg="mod">
          <ac:chgData name="Dawn Mitchell" userId="b7e4df18-ad1d-45cf-9f74-c518881e5f6a" providerId="ADAL" clId="{A5A71638-E9BF-4F27-AD19-1EB56171374C}" dt="2024-07-05T17:02:04.374" v="5914" actId="20577"/>
          <ac:spMkLst>
            <pc:docMk/>
            <pc:sldMk cId="3854846223" sldId="427"/>
            <ac:spMk id="3" creationId="{EAEAC4DE-248D-D2D5-F6D8-3AF13F84DD7F}"/>
          </ac:spMkLst>
        </pc:spChg>
        <pc:picChg chg="mod">
          <ac:chgData name="Dawn Mitchell" userId="b7e4df18-ad1d-45cf-9f74-c518881e5f6a" providerId="ADAL" clId="{A5A71638-E9BF-4F27-AD19-1EB56171374C}" dt="2024-07-05T17:02:14.795" v="5932" actId="1036"/>
          <ac:picMkLst>
            <pc:docMk/>
            <pc:sldMk cId="3854846223" sldId="427"/>
            <ac:picMk id="4" creationId="{05CBF97D-2909-D65F-5591-3805B58D3E06}"/>
          </ac:picMkLst>
        </pc:picChg>
        <pc:picChg chg="add mod">
          <ac:chgData name="Dawn Mitchell" userId="b7e4df18-ad1d-45cf-9f74-c518881e5f6a" providerId="ADAL" clId="{A5A71638-E9BF-4F27-AD19-1EB56171374C}" dt="2024-07-05T17:01:34.309" v="5869" actId="1037"/>
          <ac:picMkLst>
            <pc:docMk/>
            <pc:sldMk cId="3854846223" sldId="427"/>
            <ac:picMk id="6" creationId="{3456796E-6274-6F39-74A6-2BA510F86CBB}"/>
          </ac:picMkLst>
        </pc:picChg>
      </pc:sldChg>
      <pc:sldChg chg="modSp add mod ord addCm delCm modNotesTx">
        <pc:chgData name="Dawn Mitchell" userId="b7e4df18-ad1d-45cf-9f74-c518881e5f6a" providerId="ADAL" clId="{A5A71638-E9BF-4F27-AD19-1EB56171374C}" dt="2024-07-12T18:47:54.618" v="7147"/>
        <pc:sldMkLst>
          <pc:docMk/>
          <pc:sldMk cId="2018715182" sldId="428"/>
        </pc:sldMkLst>
        <pc:spChg chg="mod">
          <ac:chgData name="Dawn Mitchell" userId="b7e4df18-ad1d-45cf-9f74-c518881e5f6a" providerId="ADAL" clId="{A5A71638-E9BF-4F27-AD19-1EB56171374C}" dt="2024-07-05T15:21:55.479" v="4437" actId="20577"/>
          <ac:spMkLst>
            <pc:docMk/>
            <pc:sldMk cId="2018715182" sldId="428"/>
            <ac:spMk id="2" creationId="{18840CAD-7713-47E3-09C2-583E2F376C4A}"/>
          </ac:spMkLst>
        </pc:spChg>
        <pc:spChg chg="mod">
          <ac:chgData name="Dawn Mitchell" userId="b7e4df18-ad1d-45cf-9f74-c518881e5f6a" providerId="ADAL" clId="{A5A71638-E9BF-4F27-AD19-1EB56171374C}" dt="2024-07-08T16:18:44.034" v="6357" actId="20577"/>
          <ac:spMkLst>
            <pc:docMk/>
            <pc:sldMk cId="2018715182" sldId="428"/>
            <ac:spMk id="3" creationId="{EAEAC4DE-248D-D2D5-F6D8-3AF13F84DD7F}"/>
          </ac:spMkLst>
        </pc:spChg>
        <pc:extLst>
          <p:ext xmlns:p="http://schemas.openxmlformats.org/presentationml/2006/main" uri="{D6D511B9-2390-475A-947B-AFAB55BFBCF1}">
            <pc226:cmChg xmlns:pc226="http://schemas.microsoft.com/office/powerpoint/2022/06/main/command" chg="del">
              <pc226:chgData name="Dawn Mitchell" userId="b7e4df18-ad1d-45cf-9f74-c518881e5f6a" providerId="ADAL" clId="{A5A71638-E9BF-4F27-AD19-1EB56171374C}" dt="2024-07-12T18:47:54.618" v="7147"/>
              <pc2:cmMkLst xmlns:pc2="http://schemas.microsoft.com/office/powerpoint/2019/9/main/command">
                <pc:docMk/>
                <pc:sldMk cId="2018715182" sldId="428"/>
                <pc2:cmMk id="{3F546717-60DE-496F-B743-C11DD6A51495}"/>
              </pc2:cmMkLst>
            </pc226:cmChg>
            <pc226:cmChg xmlns:pc226="http://schemas.microsoft.com/office/powerpoint/2022/06/main/command" chg="add del">
              <pc226:chgData name="Dawn Mitchell" userId="b7e4df18-ad1d-45cf-9f74-c518881e5f6a" providerId="ADAL" clId="{A5A71638-E9BF-4F27-AD19-1EB56171374C}" dt="2024-07-12T18:47:52.243" v="7146"/>
              <pc2:cmMkLst xmlns:pc2="http://schemas.microsoft.com/office/powerpoint/2019/9/main/command">
                <pc:docMk/>
                <pc:sldMk cId="2018715182" sldId="428"/>
                <pc2:cmMk id="{C96AA68E-7619-4042-B50B-E0D53098B78E}"/>
              </pc2:cmMkLst>
            </pc226:cmChg>
          </p:ext>
        </pc:extLst>
      </pc:sldChg>
      <pc:sldChg chg="modSp add mod ord delCm modNotesTx">
        <pc:chgData name="Dawn Mitchell" userId="b7e4df18-ad1d-45cf-9f74-c518881e5f6a" providerId="ADAL" clId="{A5A71638-E9BF-4F27-AD19-1EB56171374C}" dt="2024-07-12T18:48:01.663" v="7148"/>
        <pc:sldMkLst>
          <pc:docMk/>
          <pc:sldMk cId="3666161876" sldId="429"/>
        </pc:sldMkLst>
        <pc:spChg chg="mod">
          <ac:chgData name="Dawn Mitchell" userId="b7e4df18-ad1d-45cf-9f74-c518881e5f6a" providerId="ADAL" clId="{A5A71638-E9BF-4F27-AD19-1EB56171374C}" dt="2024-07-05T16:26:39.820" v="5378" actId="20577"/>
          <ac:spMkLst>
            <pc:docMk/>
            <pc:sldMk cId="3666161876" sldId="429"/>
            <ac:spMk id="2" creationId="{18840CAD-7713-47E3-09C2-583E2F376C4A}"/>
          </ac:spMkLst>
        </pc:spChg>
        <pc:spChg chg="mod">
          <ac:chgData name="Dawn Mitchell" userId="b7e4df18-ad1d-45cf-9f74-c518881e5f6a" providerId="ADAL" clId="{A5A71638-E9BF-4F27-AD19-1EB56171374C}" dt="2024-07-08T16:23:51.477" v="6669" actId="21"/>
          <ac:spMkLst>
            <pc:docMk/>
            <pc:sldMk cId="3666161876" sldId="429"/>
            <ac:spMk id="3" creationId="{EAEAC4DE-248D-D2D5-F6D8-3AF13F84DD7F}"/>
          </ac:spMkLst>
        </pc:spChg>
        <pc:extLst>
          <p:ext xmlns:p="http://schemas.openxmlformats.org/presentationml/2006/main" uri="{D6D511B9-2390-475A-947B-AFAB55BFBCF1}">
            <pc226:cmChg xmlns:pc226="http://schemas.microsoft.com/office/powerpoint/2022/06/main/command" chg="del">
              <pc226:chgData name="Dawn Mitchell" userId="b7e4df18-ad1d-45cf-9f74-c518881e5f6a" providerId="ADAL" clId="{A5A71638-E9BF-4F27-AD19-1EB56171374C}" dt="2024-07-12T18:48:01.663" v="7148"/>
              <pc2:cmMkLst xmlns:pc2="http://schemas.microsoft.com/office/powerpoint/2019/9/main/command">
                <pc:docMk/>
                <pc:sldMk cId="3666161876" sldId="429"/>
                <pc2:cmMk id="{AA9D86E6-55EB-493D-B35D-D7104238D652}"/>
              </pc2:cmMkLst>
            </pc226:cmChg>
          </p:ext>
        </pc:extLst>
      </pc:sldChg>
      <pc:sldChg chg="modSp add mod ord">
        <pc:chgData name="Dawn Mitchell" userId="b7e4df18-ad1d-45cf-9f74-c518881e5f6a" providerId="ADAL" clId="{A5A71638-E9BF-4F27-AD19-1EB56171374C}" dt="2024-07-05T16:30:28.615" v="5698" actId="20577"/>
        <pc:sldMkLst>
          <pc:docMk/>
          <pc:sldMk cId="1502157732" sldId="430"/>
        </pc:sldMkLst>
        <pc:spChg chg="mod">
          <ac:chgData name="Dawn Mitchell" userId="b7e4df18-ad1d-45cf-9f74-c518881e5f6a" providerId="ADAL" clId="{A5A71638-E9BF-4F27-AD19-1EB56171374C}" dt="2024-07-05T16:27:16.466" v="5416" actId="20577"/>
          <ac:spMkLst>
            <pc:docMk/>
            <pc:sldMk cId="1502157732" sldId="430"/>
            <ac:spMk id="2" creationId="{18840CAD-7713-47E3-09C2-583E2F376C4A}"/>
          </ac:spMkLst>
        </pc:spChg>
        <pc:spChg chg="mod">
          <ac:chgData name="Dawn Mitchell" userId="b7e4df18-ad1d-45cf-9f74-c518881e5f6a" providerId="ADAL" clId="{A5A71638-E9BF-4F27-AD19-1EB56171374C}" dt="2024-07-05T16:30:28.615" v="5698" actId="20577"/>
          <ac:spMkLst>
            <pc:docMk/>
            <pc:sldMk cId="1502157732" sldId="430"/>
            <ac:spMk id="3" creationId="{EAEAC4DE-248D-D2D5-F6D8-3AF13F84DD7F}"/>
          </ac:spMkLst>
        </pc:spChg>
      </pc:sldChg>
      <pc:sldChg chg="modSp add mod modNotesTx">
        <pc:chgData name="Dawn Mitchell" userId="b7e4df18-ad1d-45cf-9f74-c518881e5f6a" providerId="ADAL" clId="{A5A71638-E9BF-4F27-AD19-1EB56171374C}" dt="2024-07-10T15:16:46.712" v="7117" actId="20577"/>
        <pc:sldMkLst>
          <pc:docMk/>
          <pc:sldMk cId="1448551657" sldId="431"/>
        </pc:sldMkLst>
        <pc:spChg chg="mod">
          <ac:chgData name="Dawn Mitchell" userId="b7e4df18-ad1d-45cf-9f74-c518881e5f6a" providerId="ADAL" clId="{A5A71638-E9BF-4F27-AD19-1EB56171374C}" dt="2024-07-08T20:47:42.535" v="6953" actId="20577"/>
          <ac:spMkLst>
            <pc:docMk/>
            <pc:sldMk cId="1448551657" sldId="431"/>
            <ac:spMk id="3" creationId="{973D6600-DFD8-BAC5-99BA-0EA035C12239}"/>
          </ac:spMkLst>
        </pc:spChg>
      </pc:sldChg>
      <pc:sldChg chg="modSp add mod ord modNotesTx">
        <pc:chgData name="Dawn Mitchell" userId="b7e4df18-ad1d-45cf-9f74-c518881e5f6a" providerId="ADAL" clId="{A5A71638-E9BF-4F27-AD19-1EB56171374C}" dt="2024-07-10T15:19:03.714" v="7137" actId="20577"/>
        <pc:sldMkLst>
          <pc:docMk/>
          <pc:sldMk cId="2247898295" sldId="432"/>
        </pc:sldMkLst>
        <pc:spChg chg="mod">
          <ac:chgData name="Dawn Mitchell" userId="b7e4df18-ad1d-45cf-9f74-c518881e5f6a" providerId="ADAL" clId="{A5A71638-E9BF-4F27-AD19-1EB56171374C}" dt="2024-07-08T21:12:22.137" v="6960" actId="20577"/>
          <ac:spMkLst>
            <pc:docMk/>
            <pc:sldMk cId="2247898295" sldId="432"/>
            <ac:spMk id="2" creationId="{7F082568-2D74-CC68-1279-8A723CEB1D4C}"/>
          </ac:spMkLst>
        </pc:spChg>
        <pc:spChg chg="mod">
          <ac:chgData name="Dawn Mitchell" userId="b7e4df18-ad1d-45cf-9f74-c518881e5f6a" providerId="ADAL" clId="{A5A71638-E9BF-4F27-AD19-1EB56171374C}" dt="2024-07-08T20:51:20.150" v="6956" actId="6549"/>
          <ac:spMkLst>
            <pc:docMk/>
            <pc:sldMk cId="2247898295" sldId="432"/>
            <ac:spMk id="3" creationId="{973D6600-DFD8-BAC5-99BA-0EA035C1223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69657-7DE8-4C77-AADE-8BA9247B350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86820E-FD47-4F1A-BC6D-EE24D51C5DAC}">
      <dgm:prSet/>
      <dgm:spPr/>
      <dgm:t>
        <a:bodyPr/>
        <a:lstStyle/>
        <a:p>
          <a:pPr>
            <a:defRPr cap="all"/>
          </a:pPr>
          <a:r>
            <a:rPr lang="en-US" b="1"/>
            <a:t>Data Fellows Program</a:t>
          </a:r>
          <a:endParaRPr lang="en-US"/>
        </a:p>
      </dgm:t>
    </dgm:pt>
    <dgm:pt modelId="{45842801-55A5-4BC4-9205-59E2E21A6B27}" type="parTrans" cxnId="{E896D821-3976-4806-BECE-AC90E98BD795}">
      <dgm:prSet/>
      <dgm:spPr/>
      <dgm:t>
        <a:bodyPr/>
        <a:lstStyle/>
        <a:p>
          <a:endParaRPr lang="en-US"/>
        </a:p>
      </dgm:t>
    </dgm:pt>
    <dgm:pt modelId="{FCE3251B-2014-4232-AE0E-CD0FAFFC22DA}" type="sibTrans" cxnId="{E896D821-3976-4806-BECE-AC90E98BD795}">
      <dgm:prSet/>
      <dgm:spPr/>
      <dgm:t>
        <a:bodyPr/>
        <a:lstStyle/>
        <a:p>
          <a:endParaRPr lang="en-US"/>
        </a:p>
      </dgm:t>
    </dgm:pt>
    <dgm:pt modelId="{830F3536-C144-41BB-90A6-ED105ECCB1ED}">
      <dgm:prSet/>
      <dgm:spPr/>
      <dgm:t>
        <a:bodyPr/>
        <a:lstStyle/>
        <a:p>
          <a:pPr>
            <a:defRPr cap="all"/>
          </a:pPr>
          <a:r>
            <a:rPr lang="en-US" b="1"/>
            <a:t>Project  Information</a:t>
          </a:r>
          <a:endParaRPr lang="en-US"/>
        </a:p>
      </dgm:t>
    </dgm:pt>
    <dgm:pt modelId="{414BE8B6-B7C8-4B11-A45E-2B7665D492B7}" type="parTrans" cxnId="{39E959E9-197A-41AB-BF9D-3FB8A020238F}">
      <dgm:prSet/>
      <dgm:spPr/>
      <dgm:t>
        <a:bodyPr/>
        <a:lstStyle/>
        <a:p>
          <a:endParaRPr lang="en-US"/>
        </a:p>
      </dgm:t>
    </dgm:pt>
    <dgm:pt modelId="{F80B22D1-5EA5-4EBD-BECA-80147F7652BB}" type="sibTrans" cxnId="{39E959E9-197A-41AB-BF9D-3FB8A020238F}">
      <dgm:prSet/>
      <dgm:spPr/>
      <dgm:t>
        <a:bodyPr/>
        <a:lstStyle/>
        <a:p>
          <a:endParaRPr lang="en-US"/>
        </a:p>
      </dgm:t>
    </dgm:pt>
    <dgm:pt modelId="{CA991C6D-818D-4FEF-9143-D149E548C3DB}" type="pres">
      <dgm:prSet presAssocID="{1F769657-7DE8-4C77-AADE-8BA9247B350F}" presName="root" presStyleCnt="0">
        <dgm:presLayoutVars>
          <dgm:dir/>
          <dgm:resizeHandles val="exact"/>
        </dgm:presLayoutVars>
      </dgm:prSet>
      <dgm:spPr/>
    </dgm:pt>
    <dgm:pt modelId="{2FB9E115-C3F4-4E3B-A7D8-6CBDA9236637}" type="pres">
      <dgm:prSet presAssocID="{0386820E-FD47-4F1A-BC6D-EE24D51C5DAC}" presName="compNode" presStyleCnt="0"/>
      <dgm:spPr/>
    </dgm:pt>
    <dgm:pt modelId="{46555212-55E2-48AB-9E52-6C5D330662C9}" type="pres">
      <dgm:prSet presAssocID="{0386820E-FD47-4F1A-BC6D-EE24D51C5DAC}" presName="iconBgRect" presStyleLbl="bgShp" presStyleIdx="0" presStyleCnt="2"/>
      <dgm:spPr/>
    </dgm:pt>
    <dgm:pt modelId="{43EFF412-94DB-4629-894E-F649EA133700}" type="pres">
      <dgm:prSet presAssocID="{0386820E-FD47-4F1A-BC6D-EE24D51C5DAC}"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ad with gears outline"/>
        </a:ext>
      </dgm:extLst>
    </dgm:pt>
    <dgm:pt modelId="{08E0DCA6-C4FB-40DD-AF69-E3D4C5F5E6CA}" type="pres">
      <dgm:prSet presAssocID="{0386820E-FD47-4F1A-BC6D-EE24D51C5DAC}" presName="spaceRect" presStyleCnt="0"/>
      <dgm:spPr/>
    </dgm:pt>
    <dgm:pt modelId="{A419B0D1-8D4E-4A24-B198-F39558E4E600}" type="pres">
      <dgm:prSet presAssocID="{0386820E-FD47-4F1A-BC6D-EE24D51C5DAC}" presName="textRect" presStyleLbl="revTx" presStyleIdx="0" presStyleCnt="2">
        <dgm:presLayoutVars>
          <dgm:chMax val="1"/>
          <dgm:chPref val="1"/>
        </dgm:presLayoutVars>
      </dgm:prSet>
      <dgm:spPr/>
    </dgm:pt>
    <dgm:pt modelId="{23136E91-BF22-4A13-B0F7-6C757ED2DC9D}" type="pres">
      <dgm:prSet presAssocID="{FCE3251B-2014-4232-AE0E-CD0FAFFC22DA}" presName="sibTrans" presStyleCnt="0"/>
      <dgm:spPr/>
    </dgm:pt>
    <dgm:pt modelId="{B2B07AF4-5C14-4B3A-8493-6CD8C7D58924}" type="pres">
      <dgm:prSet presAssocID="{830F3536-C144-41BB-90A6-ED105ECCB1ED}" presName="compNode" presStyleCnt="0"/>
      <dgm:spPr/>
    </dgm:pt>
    <dgm:pt modelId="{743A09DA-7027-4BF6-BEBC-EFF4CB414230}" type="pres">
      <dgm:prSet presAssocID="{830F3536-C144-41BB-90A6-ED105ECCB1ED}" presName="iconBgRect" presStyleLbl="bgShp" presStyleIdx="1" presStyleCnt="2"/>
      <dgm:spPr/>
    </dgm:pt>
    <dgm:pt modelId="{0106A7E9-5B66-41C2-BB15-261D587CF9CF}" type="pres">
      <dgm:prSet presAssocID="{830F3536-C144-41BB-90A6-ED105ECCB1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2E521F19-E500-4E5D-85FF-688DD9CCB431}" type="pres">
      <dgm:prSet presAssocID="{830F3536-C144-41BB-90A6-ED105ECCB1ED}" presName="spaceRect" presStyleCnt="0"/>
      <dgm:spPr/>
    </dgm:pt>
    <dgm:pt modelId="{3BE39788-C68E-4323-A7AE-ED75C6A45E60}" type="pres">
      <dgm:prSet presAssocID="{830F3536-C144-41BB-90A6-ED105ECCB1ED}" presName="textRect" presStyleLbl="revTx" presStyleIdx="1" presStyleCnt="2">
        <dgm:presLayoutVars>
          <dgm:chMax val="1"/>
          <dgm:chPref val="1"/>
        </dgm:presLayoutVars>
      </dgm:prSet>
      <dgm:spPr/>
    </dgm:pt>
  </dgm:ptLst>
  <dgm:cxnLst>
    <dgm:cxn modelId="{E896D821-3976-4806-BECE-AC90E98BD795}" srcId="{1F769657-7DE8-4C77-AADE-8BA9247B350F}" destId="{0386820E-FD47-4F1A-BC6D-EE24D51C5DAC}" srcOrd="0" destOrd="0" parTransId="{45842801-55A5-4BC4-9205-59E2E21A6B27}" sibTransId="{FCE3251B-2014-4232-AE0E-CD0FAFFC22DA}"/>
    <dgm:cxn modelId="{DEAEAC98-CB16-494E-8BBF-2D7A834E9C6F}" type="presOf" srcId="{1F769657-7DE8-4C77-AADE-8BA9247B350F}" destId="{CA991C6D-818D-4FEF-9143-D149E548C3DB}" srcOrd="0" destOrd="0" presId="urn:microsoft.com/office/officeart/2018/5/layout/IconCircleLabelList"/>
    <dgm:cxn modelId="{833FBFDE-1502-4C37-A777-EA18F11053B7}" type="presOf" srcId="{830F3536-C144-41BB-90A6-ED105ECCB1ED}" destId="{3BE39788-C68E-4323-A7AE-ED75C6A45E60}" srcOrd="0" destOrd="0" presId="urn:microsoft.com/office/officeart/2018/5/layout/IconCircleLabelList"/>
    <dgm:cxn modelId="{39E959E9-197A-41AB-BF9D-3FB8A020238F}" srcId="{1F769657-7DE8-4C77-AADE-8BA9247B350F}" destId="{830F3536-C144-41BB-90A6-ED105ECCB1ED}" srcOrd="1" destOrd="0" parTransId="{414BE8B6-B7C8-4B11-A45E-2B7665D492B7}" sibTransId="{F80B22D1-5EA5-4EBD-BECA-80147F7652BB}"/>
    <dgm:cxn modelId="{418750FA-FFAA-4FE7-8E33-9642887BD954}" type="presOf" srcId="{0386820E-FD47-4F1A-BC6D-EE24D51C5DAC}" destId="{A419B0D1-8D4E-4A24-B198-F39558E4E600}" srcOrd="0" destOrd="0" presId="urn:microsoft.com/office/officeart/2018/5/layout/IconCircleLabelList"/>
    <dgm:cxn modelId="{2A3A4A76-BC9A-4D7A-8691-54BB991D796E}" type="presParOf" srcId="{CA991C6D-818D-4FEF-9143-D149E548C3DB}" destId="{2FB9E115-C3F4-4E3B-A7D8-6CBDA9236637}" srcOrd="0" destOrd="0" presId="urn:microsoft.com/office/officeart/2018/5/layout/IconCircleLabelList"/>
    <dgm:cxn modelId="{DBAD94B3-B2EE-4539-A356-A895D93D38B6}" type="presParOf" srcId="{2FB9E115-C3F4-4E3B-A7D8-6CBDA9236637}" destId="{46555212-55E2-48AB-9E52-6C5D330662C9}" srcOrd="0" destOrd="0" presId="urn:microsoft.com/office/officeart/2018/5/layout/IconCircleLabelList"/>
    <dgm:cxn modelId="{9C098F68-47AE-46CE-9B5F-C7160956CB2A}" type="presParOf" srcId="{2FB9E115-C3F4-4E3B-A7D8-6CBDA9236637}" destId="{43EFF412-94DB-4629-894E-F649EA133700}" srcOrd="1" destOrd="0" presId="urn:microsoft.com/office/officeart/2018/5/layout/IconCircleLabelList"/>
    <dgm:cxn modelId="{D1DF82C0-EADD-4222-85A6-549A6335F04D}" type="presParOf" srcId="{2FB9E115-C3F4-4E3B-A7D8-6CBDA9236637}" destId="{08E0DCA6-C4FB-40DD-AF69-E3D4C5F5E6CA}" srcOrd="2" destOrd="0" presId="urn:microsoft.com/office/officeart/2018/5/layout/IconCircleLabelList"/>
    <dgm:cxn modelId="{96E2F1B6-F467-42B6-AA65-FE6733CB0A8A}" type="presParOf" srcId="{2FB9E115-C3F4-4E3B-A7D8-6CBDA9236637}" destId="{A419B0D1-8D4E-4A24-B198-F39558E4E600}" srcOrd="3" destOrd="0" presId="urn:microsoft.com/office/officeart/2018/5/layout/IconCircleLabelList"/>
    <dgm:cxn modelId="{DA092E69-DE81-43E6-AA33-0878479A504C}" type="presParOf" srcId="{CA991C6D-818D-4FEF-9143-D149E548C3DB}" destId="{23136E91-BF22-4A13-B0F7-6C757ED2DC9D}" srcOrd="1" destOrd="0" presId="urn:microsoft.com/office/officeart/2018/5/layout/IconCircleLabelList"/>
    <dgm:cxn modelId="{52BC9B52-E9CA-4A72-B87A-A3C4F79DB3F0}" type="presParOf" srcId="{CA991C6D-818D-4FEF-9143-D149E548C3DB}" destId="{B2B07AF4-5C14-4B3A-8493-6CD8C7D58924}" srcOrd="2" destOrd="0" presId="urn:microsoft.com/office/officeart/2018/5/layout/IconCircleLabelList"/>
    <dgm:cxn modelId="{527E6DCC-E920-4C95-A0E0-20DD69D09EBE}" type="presParOf" srcId="{B2B07AF4-5C14-4B3A-8493-6CD8C7D58924}" destId="{743A09DA-7027-4BF6-BEBC-EFF4CB414230}" srcOrd="0" destOrd="0" presId="urn:microsoft.com/office/officeart/2018/5/layout/IconCircleLabelList"/>
    <dgm:cxn modelId="{A21F6D7A-60FC-4017-B675-09B81F7282CC}" type="presParOf" srcId="{B2B07AF4-5C14-4B3A-8493-6CD8C7D58924}" destId="{0106A7E9-5B66-41C2-BB15-261D587CF9CF}" srcOrd="1" destOrd="0" presId="urn:microsoft.com/office/officeart/2018/5/layout/IconCircleLabelList"/>
    <dgm:cxn modelId="{E0340A3B-59FA-4BB8-A1DF-5BEA73424F2D}" type="presParOf" srcId="{B2B07AF4-5C14-4B3A-8493-6CD8C7D58924}" destId="{2E521F19-E500-4E5D-85FF-688DD9CCB431}" srcOrd="2" destOrd="0" presId="urn:microsoft.com/office/officeart/2018/5/layout/IconCircleLabelList"/>
    <dgm:cxn modelId="{1BB13031-1B1F-4F15-8575-F156824C1BAB}" type="presParOf" srcId="{B2B07AF4-5C14-4B3A-8493-6CD8C7D58924}" destId="{3BE39788-C68E-4323-A7AE-ED75C6A45E6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2AAE5-6F90-41AA-894A-68876D08F12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747C9DB-1117-41C5-A776-F691C0562AC8}">
      <dgm:prSet phldrT="[Text]" phldr="0"/>
      <dgm:spPr/>
      <dgm:t>
        <a:bodyPr/>
        <a:lstStyle/>
        <a:p>
          <a:pPr rtl="0"/>
          <a:r>
            <a:rPr lang="en-US" dirty="0">
              <a:latin typeface="Aptos Display" panose="02110004020202020204"/>
            </a:rPr>
            <a:t>Initial Collaboration</a:t>
          </a:r>
          <a:endParaRPr lang="en-US" dirty="0"/>
        </a:p>
      </dgm:t>
    </dgm:pt>
    <dgm:pt modelId="{FCEB5242-E328-4505-828E-D35A779E7415}" type="parTrans" cxnId="{B59E2D7C-7B4E-40C2-8279-584AA3FFA6E0}">
      <dgm:prSet/>
      <dgm:spPr/>
      <dgm:t>
        <a:bodyPr/>
        <a:lstStyle/>
        <a:p>
          <a:endParaRPr lang="en-US"/>
        </a:p>
      </dgm:t>
    </dgm:pt>
    <dgm:pt modelId="{FCBA875C-D79F-491E-829F-6CC131A733E5}" type="sibTrans" cxnId="{B59E2D7C-7B4E-40C2-8279-584AA3FFA6E0}">
      <dgm:prSet/>
      <dgm:spPr/>
      <dgm:t>
        <a:bodyPr/>
        <a:lstStyle/>
        <a:p>
          <a:endParaRPr lang="en-US"/>
        </a:p>
      </dgm:t>
    </dgm:pt>
    <dgm:pt modelId="{E26DD815-813E-4AFA-AE89-A13E9721979F}">
      <dgm:prSet phldrT="[Text]" phldr="0"/>
      <dgm:spPr/>
      <dgm:t>
        <a:bodyPr/>
        <a:lstStyle/>
        <a:p>
          <a:r>
            <a:rPr lang="en-US" dirty="0">
              <a:latin typeface="Aptos Display" panose="02110004020202020204"/>
            </a:rPr>
            <a:t>Sep – Dec 2023</a:t>
          </a:r>
          <a:endParaRPr lang="en-US" dirty="0"/>
        </a:p>
      </dgm:t>
    </dgm:pt>
    <dgm:pt modelId="{126A0CA7-D85A-4AE6-91EA-99E258AF2CB4}" type="parTrans" cxnId="{AEEA1A74-67CE-4D8D-8F01-CFDDB1F339D1}">
      <dgm:prSet/>
      <dgm:spPr/>
      <dgm:t>
        <a:bodyPr/>
        <a:lstStyle/>
        <a:p>
          <a:endParaRPr lang="en-US"/>
        </a:p>
      </dgm:t>
    </dgm:pt>
    <dgm:pt modelId="{BD00D8B3-E45E-4BBD-9BC8-E5A2EFC9A671}" type="sibTrans" cxnId="{AEEA1A74-67CE-4D8D-8F01-CFDDB1F339D1}">
      <dgm:prSet/>
      <dgm:spPr/>
      <dgm:t>
        <a:bodyPr/>
        <a:lstStyle/>
        <a:p>
          <a:endParaRPr lang="en-US"/>
        </a:p>
      </dgm:t>
    </dgm:pt>
    <dgm:pt modelId="{16266083-973D-4124-BF68-D6F734C2120E}">
      <dgm:prSet phldrT="[Text]" phldr="0"/>
      <dgm:spPr/>
      <dgm:t>
        <a:bodyPr/>
        <a:lstStyle/>
        <a:p>
          <a:pPr rtl="0"/>
          <a:r>
            <a:rPr lang="en-US" dirty="0">
              <a:latin typeface="Aptos Display" panose="02110004020202020204"/>
            </a:rPr>
            <a:t>Dual Enrollment Dashboard</a:t>
          </a:r>
          <a:endParaRPr lang="en-US" dirty="0"/>
        </a:p>
      </dgm:t>
    </dgm:pt>
    <dgm:pt modelId="{D60B03D2-FF51-499F-90A1-ED5A663BEF42}" type="parTrans" cxnId="{2E9F52EA-77D1-4EB4-B888-24E22CB76E58}">
      <dgm:prSet/>
      <dgm:spPr/>
      <dgm:t>
        <a:bodyPr/>
        <a:lstStyle/>
        <a:p>
          <a:endParaRPr lang="en-US"/>
        </a:p>
      </dgm:t>
    </dgm:pt>
    <dgm:pt modelId="{B200B260-F047-41C6-AE6D-FD91B78C3967}" type="sibTrans" cxnId="{2E9F52EA-77D1-4EB4-B888-24E22CB76E58}">
      <dgm:prSet/>
      <dgm:spPr/>
      <dgm:t>
        <a:bodyPr/>
        <a:lstStyle/>
        <a:p>
          <a:endParaRPr lang="en-US"/>
        </a:p>
      </dgm:t>
    </dgm:pt>
    <dgm:pt modelId="{B3F7E866-827B-420E-AC88-78A9F62C2F42}">
      <dgm:prSet phldrT="[Text]"/>
      <dgm:spPr/>
      <dgm:t>
        <a:bodyPr/>
        <a:lstStyle/>
        <a:p>
          <a:pPr rtl="0"/>
          <a:r>
            <a:rPr lang="en-US" dirty="0">
              <a:latin typeface="Aptos Display" panose="02110004020202020204"/>
            </a:rPr>
            <a:t>Dec 2023</a:t>
          </a:r>
          <a:endParaRPr lang="en-US" dirty="0"/>
        </a:p>
      </dgm:t>
    </dgm:pt>
    <dgm:pt modelId="{9D1F3853-F1DD-42D8-B7B3-A6B6AB6D17D2}" type="parTrans" cxnId="{DDE4B2CF-97E1-4FF8-8D76-14B711113D29}">
      <dgm:prSet/>
      <dgm:spPr/>
      <dgm:t>
        <a:bodyPr/>
        <a:lstStyle/>
        <a:p>
          <a:endParaRPr lang="en-US"/>
        </a:p>
      </dgm:t>
    </dgm:pt>
    <dgm:pt modelId="{46CD27C9-94F2-40BE-9B2F-55F7B1603A12}" type="sibTrans" cxnId="{DDE4B2CF-97E1-4FF8-8D76-14B711113D29}">
      <dgm:prSet/>
      <dgm:spPr/>
      <dgm:t>
        <a:bodyPr/>
        <a:lstStyle/>
        <a:p>
          <a:endParaRPr lang="en-US"/>
        </a:p>
      </dgm:t>
    </dgm:pt>
    <dgm:pt modelId="{54FFE603-BD9D-4731-9F43-B27CA93FC437}">
      <dgm:prSet phldr="0"/>
      <dgm:spPr/>
      <dgm:t>
        <a:bodyPr/>
        <a:lstStyle/>
        <a:p>
          <a:pPr rtl="0"/>
          <a:r>
            <a:rPr lang="en-US" dirty="0">
              <a:latin typeface="Aptos Display" panose="02110004020202020204"/>
            </a:rPr>
            <a:t>Collaboration </a:t>
          </a:r>
        </a:p>
      </dgm:t>
    </dgm:pt>
    <dgm:pt modelId="{1AA721A5-3811-472B-B93B-BD347706D835}" type="parTrans" cxnId="{244C5B02-9DB6-4BC5-AE6B-3358A89307E1}">
      <dgm:prSet/>
      <dgm:spPr/>
      <dgm:t>
        <a:bodyPr/>
        <a:lstStyle/>
        <a:p>
          <a:endParaRPr lang="en-US"/>
        </a:p>
      </dgm:t>
    </dgm:pt>
    <dgm:pt modelId="{928689E2-B9B4-48D8-A35B-519FF2E05A3B}" type="sibTrans" cxnId="{244C5B02-9DB6-4BC5-AE6B-3358A89307E1}">
      <dgm:prSet/>
      <dgm:spPr/>
      <dgm:t>
        <a:bodyPr/>
        <a:lstStyle/>
        <a:p>
          <a:endParaRPr lang="en-US"/>
        </a:p>
      </dgm:t>
    </dgm:pt>
    <dgm:pt modelId="{07BA8A93-7308-4313-95EC-A77797EB5405}">
      <dgm:prSet phldr="0"/>
      <dgm:spPr/>
      <dgm:t>
        <a:bodyPr/>
        <a:lstStyle/>
        <a:p>
          <a:r>
            <a:rPr lang="en-US" dirty="0">
              <a:latin typeface="Aptos Display" panose="02110004020202020204"/>
            </a:rPr>
            <a:t>Jan 2024</a:t>
          </a:r>
        </a:p>
      </dgm:t>
    </dgm:pt>
    <dgm:pt modelId="{560D346B-9420-48EF-82EA-5BF5B4476FAF}" type="parTrans" cxnId="{08E8A483-8267-4BDC-995E-328140854DFE}">
      <dgm:prSet/>
      <dgm:spPr/>
      <dgm:t>
        <a:bodyPr/>
        <a:lstStyle/>
        <a:p>
          <a:endParaRPr lang="en-US"/>
        </a:p>
      </dgm:t>
    </dgm:pt>
    <dgm:pt modelId="{13F3B4E7-3BBC-4E5B-AB48-35BA31C22454}" type="sibTrans" cxnId="{08E8A483-8267-4BDC-995E-328140854DFE}">
      <dgm:prSet/>
      <dgm:spPr/>
      <dgm:t>
        <a:bodyPr/>
        <a:lstStyle/>
        <a:p>
          <a:endParaRPr lang="en-US"/>
        </a:p>
      </dgm:t>
    </dgm:pt>
    <dgm:pt modelId="{968F2CDB-D6E1-41C0-93ED-3EB87F45A8AD}">
      <dgm:prSet phldr="0"/>
      <dgm:spPr/>
      <dgm:t>
        <a:bodyPr/>
        <a:lstStyle/>
        <a:p>
          <a:pPr rtl="0"/>
          <a:r>
            <a:rPr lang="en-US" dirty="0">
              <a:latin typeface="Aptos Display" panose="02110004020202020204"/>
            </a:rPr>
            <a:t>Retention/Graduation Dashboard</a:t>
          </a:r>
        </a:p>
      </dgm:t>
    </dgm:pt>
    <dgm:pt modelId="{C977E9CC-B7E8-4C0D-AE98-585B032D7B6B}" type="parTrans" cxnId="{49A3FCD0-9A6D-4654-8B5C-56399542401D}">
      <dgm:prSet/>
      <dgm:spPr/>
      <dgm:t>
        <a:bodyPr/>
        <a:lstStyle/>
        <a:p>
          <a:endParaRPr lang="en-US"/>
        </a:p>
      </dgm:t>
    </dgm:pt>
    <dgm:pt modelId="{E1911EC1-6C91-4DAD-9259-DC4947635A59}" type="sibTrans" cxnId="{49A3FCD0-9A6D-4654-8B5C-56399542401D}">
      <dgm:prSet/>
      <dgm:spPr/>
      <dgm:t>
        <a:bodyPr/>
        <a:lstStyle/>
        <a:p>
          <a:endParaRPr lang="en-US"/>
        </a:p>
        <a:p>
          <a:endParaRPr lang="en-US"/>
        </a:p>
      </dgm:t>
    </dgm:pt>
    <dgm:pt modelId="{53DEA356-53CF-47DD-ADCE-D62545CB9F24}">
      <dgm:prSet phldr="0"/>
      <dgm:spPr/>
      <dgm:t>
        <a:bodyPr/>
        <a:lstStyle/>
        <a:p>
          <a:pPr algn="l" rtl="0"/>
          <a:r>
            <a:rPr lang="en-US" dirty="0">
              <a:latin typeface="Aptos Display" panose="02110004020202020204"/>
            </a:rPr>
            <a:t>Feb 2024 - present</a:t>
          </a:r>
        </a:p>
      </dgm:t>
    </dgm:pt>
    <dgm:pt modelId="{3FAE443C-FE94-4D36-B791-1AA2F41C4272}" type="parTrans" cxnId="{800F775B-568C-4ECA-9A98-52C3EA385103}">
      <dgm:prSet/>
      <dgm:spPr/>
      <dgm:t>
        <a:bodyPr/>
        <a:lstStyle/>
        <a:p>
          <a:endParaRPr lang="en-US"/>
        </a:p>
      </dgm:t>
    </dgm:pt>
    <dgm:pt modelId="{EC64ECF5-616F-45FF-BE81-0BCED792BCCC}" type="sibTrans" cxnId="{800F775B-568C-4ECA-9A98-52C3EA385103}">
      <dgm:prSet/>
      <dgm:spPr/>
      <dgm:t>
        <a:bodyPr/>
        <a:lstStyle/>
        <a:p>
          <a:endParaRPr lang="en-US"/>
        </a:p>
      </dgm:t>
    </dgm:pt>
    <dgm:pt modelId="{21D81960-7A7D-4A9C-A955-E4F1F80C210D}">
      <dgm:prSet phldr="0"/>
      <dgm:spPr/>
      <dgm:t>
        <a:bodyPr/>
        <a:lstStyle/>
        <a:p>
          <a:pPr rtl="0"/>
          <a:r>
            <a:rPr lang="en-US" dirty="0">
              <a:latin typeface="Aptos Display" panose="02110004020202020204"/>
            </a:rPr>
            <a:t>Share with Peers</a:t>
          </a:r>
        </a:p>
      </dgm:t>
    </dgm:pt>
    <dgm:pt modelId="{B93A4637-55BB-4D53-B785-B04A9B4380FD}" type="parTrans" cxnId="{E30F76C2-1340-46AA-9CA8-D9E227647FE2}">
      <dgm:prSet/>
      <dgm:spPr/>
      <dgm:t>
        <a:bodyPr/>
        <a:lstStyle/>
        <a:p>
          <a:endParaRPr lang="en-US"/>
        </a:p>
      </dgm:t>
    </dgm:pt>
    <dgm:pt modelId="{1A95A187-C7BC-481F-92BB-38BAB1F844D7}" type="sibTrans" cxnId="{E30F76C2-1340-46AA-9CA8-D9E227647FE2}">
      <dgm:prSet/>
      <dgm:spPr/>
      <dgm:t>
        <a:bodyPr/>
        <a:lstStyle/>
        <a:p>
          <a:endParaRPr lang="en-US"/>
        </a:p>
      </dgm:t>
    </dgm:pt>
    <dgm:pt modelId="{9BA65F69-A81D-4C2B-9C4C-6F78B51BAAE6}">
      <dgm:prSet phldr="0"/>
      <dgm:spPr/>
      <dgm:t>
        <a:bodyPr/>
        <a:lstStyle/>
        <a:p>
          <a:pPr rtl="0"/>
          <a:r>
            <a:rPr lang="en-US" dirty="0">
              <a:latin typeface="Aptos Display" panose="02110004020202020204"/>
            </a:rPr>
            <a:t>July 2024</a:t>
          </a:r>
        </a:p>
      </dgm:t>
    </dgm:pt>
    <dgm:pt modelId="{9B750072-D1E2-44F1-9299-E5E97CE40092}" type="parTrans" cxnId="{E1A1CC6A-953B-4608-9ADD-035E5D7EE935}">
      <dgm:prSet/>
      <dgm:spPr/>
      <dgm:t>
        <a:bodyPr/>
        <a:lstStyle/>
        <a:p>
          <a:endParaRPr lang="en-US"/>
        </a:p>
      </dgm:t>
    </dgm:pt>
    <dgm:pt modelId="{EC06639A-1B88-4F2B-B6BF-D7760BBFB855}" type="sibTrans" cxnId="{E1A1CC6A-953B-4608-9ADD-035E5D7EE935}">
      <dgm:prSet/>
      <dgm:spPr/>
      <dgm:t>
        <a:bodyPr/>
        <a:lstStyle/>
        <a:p>
          <a:endParaRPr lang="en-US"/>
        </a:p>
      </dgm:t>
    </dgm:pt>
    <dgm:pt modelId="{FC60C106-A31A-4E4F-8420-3DC77F53F0B7}">
      <dgm:prSet phldrT="[Text]" phldr="0"/>
      <dgm:spPr/>
      <dgm:t>
        <a:bodyPr/>
        <a:lstStyle/>
        <a:p>
          <a:r>
            <a:rPr lang="en-US" dirty="0"/>
            <a:t>Identify two projects</a:t>
          </a:r>
        </a:p>
      </dgm:t>
    </dgm:pt>
    <dgm:pt modelId="{DF37D853-1906-4EA7-86CB-17569710DD1B}" type="parTrans" cxnId="{9A404E51-AB79-477E-A6E9-0155429131FB}">
      <dgm:prSet/>
      <dgm:spPr/>
      <dgm:t>
        <a:bodyPr/>
        <a:lstStyle/>
        <a:p>
          <a:endParaRPr lang="en-US"/>
        </a:p>
      </dgm:t>
    </dgm:pt>
    <dgm:pt modelId="{7A3B8688-B4F9-4164-BA93-6C1ECD1D1C64}" type="sibTrans" cxnId="{9A404E51-AB79-477E-A6E9-0155429131FB}">
      <dgm:prSet/>
      <dgm:spPr/>
      <dgm:t>
        <a:bodyPr/>
        <a:lstStyle/>
        <a:p>
          <a:endParaRPr lang="en-US"/>
        </a:p>
      </dgm:t>
    </dgm:pt>
    <dgm:pt modelId="{15B4BE90-6BE8-4F55-946E-DDDFE90B25BC}">
      <dgm:prSet phldrT="[Text]" phldr="0"/>
      <dgm:spPr/>
      <dgm:t>
        <a:bodyPr/>
        <a:lstStyle/>
        <a:p>
          <a:r>
            <a:rPr lang="en-US" dirty="0"/>
            <a:t>Formalize project charter/definition process </a:t>
          </a:r>
        </a:p>
      </dgm:t>
    </dgm:pt>
    <dgm:pt modelId="{E980025B-0146-42CA-822B-EBF4DF9AC50E}" type="parTrans" cxnId="{675E7237-32CC-40BF-BC4B-77E19B404976}">
      <dgm:prSet/>
      <dgm:spPr/>
      <dgm:t>
        <a:bodyPr/>
        <a:lstStyle/>
        <a:p>
          <a:endParaRPr lang="en-US"/>
        </a:p>
      </dgm:t>
    </dgm:pt>
    <dgm:pt modelId="{605EB0FA-0B09-4096-9A08-F500C0868477}" type="sibTrans" cxnId="{675E7237-32CC-40BF-BC4B-77E19B404976}">
      <dgm:prSet/>
      <dgm:spPr/>
      <dgm:t>
        <a:bodyPr/>
        <a:lstStyle/>
        <a:p>
          <a:endParaRPr lang="en-US"/>
        </a:p>
      </dgm:t>
    </dgm:pt>
    <dgm:pt modelId="{2055EE97-9B34-4DCD-BC3D-0C91CCB9FD37}">
      <dgm:prSet phldrT="[Text]"/>
      <dgm:spPr/>
      <dgm:t>
        <a:bodyPr/>
        <a:lstStyle/>
        <a:p>
          <a:pPr rtl="0"/>
          <a:r>
            <a:rPr lang="en-US" dirty="0"/>
            <a:t>Peer reviews</a:t>
          </a:r>
        </a:p>
      </dgm:t>
    </dgm:pt>
    <dgm:pt modelId="{E079608C-1AE0-496C-ABC7-22D3A4E9FF46}" type="parTrans" cxnId="{BC9564DA-0A59-4BC6-BB1E-F65066A37971}">
      <dgm:prSet/>
      <dgm:spPr/>
      <dgm:t>
        <a:bodyPr/>
        <a:lstStyle/>
        <a:p>
          <a:endParaRPr lang="en-US"/>
        </a:p>
      </dgm:t>
    </dgm:pt>
    <dgm:pt modelId="{E0F42A9C-4079-41F2-93A4-8E00D30196F0}" type="sibTrans" cxnId="{BC9564DA-0A59-4BC6-BB1E-F65066A37971}">
      <dgm:prSet/>
      <dgm:spPr/>
      <dgm:t>
        <a:bodyPr/>
        <a:lstStyle/>
        <a:p>
          <a:endParaRPr lang="en-US"/>
        </a:p>
      </dgm:t>
    </dgm:pt>
    <dgm:pt modelId="{6DEC1D53-D731-4542-AC97-3272C01BEED2}">
      <dgm:prSet phldrT="[Text]"/>
      <dgm:spPr/>
      <dgm:t>
        <a:bodyPr/>
        <a:lstStyle/>
        <a:p>
          <a:pPr rtl="0"/>
          <a:r>
            <a:rPr lang="en-US" dirty="0"/>
            <a:t>Presentation to ULS Board of Supervisors</a:t>
          </a:r>
        </a:p>
      </dgm:t>
    </dgm:pt>
    <dgm:pt modelId="{D701B44D-DCD5-4183-B1C7-8C012AFAEB11}" type="parTrans" cxnId="{AB4A2598-611D-493B-A9D9-009BACCA5C9A}">
      <dgm:prSet/>
      <dgm:spPr/>
      <dgm:t>
        <a:bodyPr/>
        <a:lstStyle/>
        <a:p>
          <a:endParaRPr lang="en-US"/>
        </a:p>
      </dgm:t>
    </dgm:pt>
    <dgm:pt modelId="{56AF318E-D010-4C56-BB92-F841FD34982D}" type="sibTrans" cxnId="{AB4A2598-611D-493B-A9D9-009BACCA5C9A}">
      <dgm:prSet/>
      <dgm:spPr/>
      <dgm:t>
        <a:bodyPr/>
        <a:lstStyle/>
        <a:p>
          <a:endParaRPr lang="en-US"/>
        </a:p>
      </dgm:t>
    </dgm:pt>
    <dgm:pt modelId="{29AF3C5D-4095-4B74-81DF-1734A854299F}">
      <dgm:prSet phldrT="[Text]" phldr="0"/>
      <dgm:spPr/>
      <dgm:t>
        <a:bodyPr/>
        <a:lstStyle/>
        <a:p>
          <a:r>
            <a:rPr lang="en-US" dirty="0"/>
            <a:t>ULS Needs survey</a:t>
          </a:r>
        </a:p>
      </dgm:t>
    </dgm:pt>
    <dgm:pt modelId="{39DA2150-D47D-404B-ABE4-3E52326072F3}" type="parTrans" cxnId="{0DED46D4-79D2-4A4C-86C8-176594A4C081}">
      <dgm:prSet/>
      <dgm:spPr/>
      <dgm:t>
        <a:bodyPr/>
        <a:lstStyle/>
        <a:p>
          <a:endParaRPr lang="en-US"/>
        </a:p>
      </dgm:t>
    </dgm:pt>
    <dgm:pt modelId="{A4423050-F2F6-4FF0-B7E7-C87357F7A50E}" type="sibTrans" cxnId="{0DED46D4-79D2-4A4C-86C8-176594A4C081}">
      <dgm:prSet/>
      <dgm:spPr/>
      <dgm:t>
        <a:bodyPr/>
        <a:lstStyle/>
        <a:p>
          <a:endParaRPr lang="en-US"/>
        </a:p>
      </dgm:t>
    </dgm:pt>
    <dgm:pt modelId="{FF8144BB-6294-4201-ACBC-A2412BC93CA0}">
      <dgm:prSet phldrT="[Text]"/>
      <dgm:spPr/>
      <dgm:t>
        <a:bodyPr/>
        <a:lstStyle/>
        <a:p>
          <a:pPr rtl="0"/>
          <a:r>
            <a:rPr lang="en-US" dirty="0">
              <a:latin typeface="Aptos Display" panose="02110004020202020204"/>
            </a:rPr>
            <a:t>Dash development</a:t>
          </a:r>
          <a:endParaRPr lang="en-US" dirty="0"/>
        </a:p>
      </dgm:t>
    </dgm:pt>
    <dgm:pt modelId="{8A656D9A-D8BD-42F6-9285-078EF9457D22}" type="parTrans" cxnId="{FB5FF031-7F04-40A5-829C-9E23F93E97E1}">
      <dgm:prSet/>
      <dgm:spPr/>
      <dgm:t>
        <a:bodyPr/>
        <a:lstStyle/>
        <a:p>
          <a:endParaRPr lang="en-US"/>
        </a:p>
      </dgm:t>
    </dgm:pt>
    <dgm:pt modelId="{A7730FEB-F7D6-4922-AC70-EB284DFDA2CC}" type="sibTrans" cxnId="{FB5FF031-7F04-40A5-829C-9E23F93E97E1}">
      <dgm:prSet/>
      <dgm:spPr/>
      <dgm:t>
        <a:bodyPr/>
        <a:lstStyle/>
        <a:p>
          <a:endParaRPr lang="en-US"/>
        </a:p>
      </dgm:t>
    </dgm:pt>
    <dgm:pt modelId="{C5CD5051-202F-40BA-BF5D-8D9F093F943C}">
      <dgm:prSet phldr="0"/>
      <dgm:spPr/>
      <dgm:t>
        <a:bodyPr/>
        <a:lstStyle/>
        <a:p>
          <a:r>
            <a:rPr lang="en-US" dirty="0">
              <a:latin typeface="Aptos Display" panose="02110004020202020204"/>
            </a:rPr>
            <a:t>Review Project 1</a:t>
          </a:r>
        </a:p>
      </dgm:t>
    </dgm:pt>
    <dgm:pt modelId="{158A558F-80C8-4990-8761-1E8C2D350E08}" type="parTrans" cxnId="{079F6C62-EFBD-4FC7-BA27-B7B49D40747E}">
      <dgm:prSet/>
      <dgm:spPr/>
      <dgm:t>
        <a:bodyPr/>
        <a:lstStyle/>
        <a:p>
          <a:endParaRPr lang="en-US"/>
        </a:p>
      </dgm:t>
    </dgm:pt>
    <dgm:pt modelId="{112F0D88-9BC9-4E04-855E-46F14CB7608F}" type="sibTrans" cxnId="{079F6C62-EFBD-4FC7-BA27-B7B49D40747E}">
      <dgm:prSet/>
      <dgm:spPr/>
      <dgm:t>
        <a:bodyPr/>
        <a:lstStyle/>
        <a:p>
          <a:endParaRPr lang="en-US"/>
        </a:p>
      </dgm:t>
    </dgm:pt>
    <dgm:pt modelId="{571EF9A5-8E52-4824-8E1F-CF570AF6F064}">
      <dgm:prSet phldrT="[Text]"/>
      <dgm:spPr/>
      <dgm:t>
        <a:bodyPr/>
        <a:lstStyle/>
        <a:p>
          <a:pPr rtl="0"/>
          <a:r>
            <a:rPr lang="en-US" dirty="0">
              <a:latin typeface="Aptos Display" panose="02110004020202020204"/>
            </a:rPr>
            <a:t>Data acquisition</a:t>
          </a:r>
          <a:endParaRPr lang="en-US" dirty="0"/>
        </a:p>
      </dgm:t>
    </dgm:pt>
    <dgm:pt modelId="{3A3486EC-DA1C-4247-AD78-A9D7594C8979}" type="parTrans" cxnId="{AB7340CC-6504-490D-AB07-4681E0CF2779}">
      <dgm:prSet/>
      <dgm:spPr/>
      <dgm:t>
        <a:bodyPr/>
        <a:lstStyle/>
        <a:p>
          <a:endParaRPr lang="en-US"/>
        </a:p>
      </dgm:t>
    </dgm:pt>
    <dgm:pt modelId="{69B56862-A8C5-4982-84EC-05C29C2EF273}" type="sibTrans" cxnId="{AB7340CC-6504-490D-AB07-4681E0CF2779}">
      <dgm:prSet/>
      <dgm:spPr/>
      <dgm:t>
        <a:bodyPr/>
        <a:lstStyle/>
        <a:p>
          <a:endParaRPr lang="en-US"/>
        </a:p>
      </dgm:t>
    </dgm:pt>
    <dgm:pt modelId="{8E0FBBA5-80A3-46D0-B9DA-9315A6480F32}">
      <dgm:prSet phldr="0"/>
      <dgm:spPr/>
      <dgm:t>
        <a:bodyPr/>
        <a:lstStyle/>
        <a:p>
          <a:r>
            <a:rPr lang="en-US" dirty="0">
              <a:latin typeface="Aptos Display" panose="02110004020202020204"/>
            </a:rPr>
            <a:t>Pivot to new Project 2</a:t>
          </a:r>
        </a:p>
      </dgm:t>
    </dgm:pt>
    <dgm:pt modelId="{E097346C-064E-43A1-A966-CE6BCDA79FA5}" type="parTrans" cxnId="{DE620342-55BB-4D57-9B7E-48185F6207AF}">
      <dgm:prSet/>
      <dgm:spPr/>
      <dgm:t>
        <a:bodyPr/>
        <a:lstStyle/>
        <a:p>
          <a:endParaRPr lang="en-US"/>
        </a:p>
      </dgm:t>
    </dgm:pt>
    <dgm:pt modelId="{031B5397-8381-4F78-9631-68452AB59DE8}" type="sibTrans" cxnId="{DE620342-55BB-4D57-9B7E-48185F6207AF}">
      <dgm:prSet/>
      <dgm:spPr/>
      <dgm:t>
        <a:bodyPr/>
        <a:lstStyle/>
        <a:p>
          <a:endParaRPr lang="en-US"/>
        </a:p>
      </dgm:t>
    </dgm:pt>
    <dgm:pt modelId="{E2A7E47A-F9D2-4A5A-8D8F-0BDDE3272764}">
      <dgm:prSet phldr="0"/>
      <dgm:spPr/>
      <dgm:t>
        <a:bodyPr/>
        <a:lstStyle/>
        <a:p>
          <a:pPr algn="l" rtl="0"/>
          <a:r>
            <a:rPr lang="en-US" dirty="0"/>
            <a:t>Project Charter agreed</a:t>
          </a:r>
        </a:p>
      </dgm:t>
    </dgm:pt>
    <dgm:pt modelId="{5EE6DA30-E1AE-4225-9182-DCAA491A3013}" type="parTrans" cxnId="{7D752EE0-3B40-436A-9B89-820AA0636599}">
      <dgm:prSet/>
      <dgm:spPr/>
      <dgm:t>
        <a:bodyPr/>
        <a:lstStyle/>
        <a:p>
          <a:endParaRPr lang="en-US"/>
        </a:p>
      </dgm:t>
    </dgm:pt>
    <dgm:pt modelId="{DFC7EFD3-5000-4F2F-8194-A534F150A387}" type="sibTrans" cxnId="{7D752EE0-3B40-436A-9B89-820AA0636599}">
      <dgm:prSet/>
      <dgm:spPr/>
      <dgm:t>
        <a:bodyPr/>
        <a:lstStyle/>
        <a:p>
          <a:endParaRPr lang="en-US"/>
        </a:p>
      </dgm:t>
    </dgm:pt>
    <dgm:pt modelId="{B3B3329E-0D79-419D-B81C-8BEEB99DB880}">
      <dgm:prSet phldr="0"/>
      <dgm:spPr/>
      <dgm:t>
        <a:bodyPr/>
        <a:lstStyle/>
        <a:p>
          <a:pPr algn="l" rtl="0"/>
          <a:r>
            <a:rPr lang="en-US" dirty="0"/>
            <a:t>Team and IR Peer review</a:t>
          </a:r>
        </a:p>
      </dgm:t>
    </dgm:pt>
    <dgm:pt modelId="{6D0995CC-583A-4793-A203-BACAADF033A8}" type="parTrans" cxnId="{28AB672D-A3EF-4D8B-B5C6-0AEE7B6D4396}">
      <dgm:prSet/>
      <dgm:spPr/>
      <dgm:t>
        <a:bodyPr/>
        <a:lstStyle/>
        <a:p>
          <a:endParaRPr lang="en-US"/>
        </a:p>
      </dgm:t>
    </dgm:pt>
    <dgm:pt modelId="{3DDEFD5F-6975-4BF8-8A7F-2C18D919BD0D}" type="sibTrans" cxnId="{28AB672D-A3EF-4D8B-B5C6-0AEE7B6D4396}">
      <dgm:prSet/>
      <dgm:spPr/>
      <dgm:t>
        <a:bodyPr/>
        <a:lstStyle/>
        <a:p>
          <a:endParaRPr lang="en-US"/>
        </a:p>
      </dgm:t>
    </dgm:pt>
    <dgm:pt modelId="{6525B14C-4281-4D37-B78A-7D2505B73BC6}">
      <dgm:prSet phldr="0"/>
      <dgm:spPr/>
      <dgm:t>
        <a:bodyPr/>
        <a:lstStyle/>
        <a:p>
          <a:pPr algn="l" rtl="0"/>
          <a:r>
            <a:rPr lang="en-US" dirty="0"/>
            <a:t>Incorporate ideas from </a:t>
          </a:r>
          <a:r>
            <a:rPr lang="en-US" dirty="0" err="1"/>
            <a:t>Proj</a:t>
          </a:r>
          <a:r>
            <a:rPr lang="en-US" dirty="0"/>
            <a:t> 1</a:t>
          </a:r>
        </a:p>
      </dgm:t>
    </dgm:pt>
    <dgm:pt modelId="{C4E6CAAA-3FF8-413C-B736-9DB22997F978}" type="parTrans" cxnId="{0128C568-6C9E-4203-8107-05E3CBBD91D7}">
      <dgm:prSet/>
      <dgm:spPr/>
      <dgm:t>
        <a:bodyPr/>
        <a:lstStyle/>
        <a:p>
          <a:endParaRPr lang="en-US"/>
        </a:p>
      </dgm:t>
    </dgm:pt>
    <dgm:pt modelId="{BFD06CCE-0534-4C0F-B351-59ACDE57ADC3}" type="sibTrans" cxnId="{0128C568-6C9E-4203-8107-05E3CBBD91D7}">
      <dgm:prSet/>
      <dgm:spPr/>
      <dgm:t>
        <a:bodyPr/>
        <a:lstStyle/>
        <a:p>
          <a:endParaRPr lang="en-US"/>
        </a:p>
      </dgm:t>
    </dgm:pt>
    <dgm:pt modelId="{E7B910D4-8639-44D7-84BB-46F4F6905C80}">
      <dgm:prSet phldr="0"/>
      <dgm:spPr/>
      <dgm:t>
        <a:bodyPr/>
        <a:lstStyle/>
        <a:p>
          <a:r>
            <a:rPr lang="en-US" dirty="0">
              <a:latin typeface="Aptos Display" panose="02110004020202020204"/>
            </a:rPr>
            <a:t>Review feasibility of original Project 2</a:t>
          </a:r>
        </a:p>
      </dgm:t>
    </dgm:pt>
    <dgm:pt modelId="{EE603D62-132B-4D01-BA4C-AA3A64AB9C1E}" type="parTrans" cxnId="{CCD4DBCE-EE61-44CF-A47B-C7BE45DC544A}">
      <dgm:prSet/>
      <dgm:spPr/>
      <dgm:t>
        <a:bodyPr/>
        <a:lstStyle/>
        <a:p>
          <a:endParaRPr lang="en-US"/>
        </a:p>
      </dgm:t>
    </dgm:pt>
    <dgm:pt modelId="{D98BE9E4-C9E2-4B57-AD3C-C146DC4E72A2}" type="sibTrans" cxnId="{CCD4DBCE-EE61-44CF-A47B-C7BE45DC544A}">
      <dgm:prSet/>
      <dgm:spPr/>
      <dgm:t>
        <a:bodyPr/>
        <a:lstStyle/>
        <a:p>
          <a:endParaRPr lang="en-US"/>
        </a:p>
      </dgm:t>
    </dgm:pt>
    <dgm:pt modelId="{5E839C77-86AD-4685-9305-AD84350F43A0}">
      <dgm:prSet phldr="0"/>
      <dgm:spPr/>
      <dgm:t>
        <a:bodyPr/>
        <a:lstStyle/>
        <a:p>
          <a:pPr rtl="0"/>
          <a:r>
            <a:rPr lang="en-US" dirty="0">
              <a:latin typeface="Aptos Display" panose="02110004020202020204"/>
            </a:rPr>
            <a:t>LAIR Presentation of Fellows process</a:t>
          </a:r>
        </a:p>
      </dgm:t>
    </dgm:pt>
    <dgm:pt modelId="{48F36F3C-BCDB-4EB7-9D5C-E8DF4E72F533}" type="parTrans" cxnId="{5C79D62D-B9B2-4EEA-A213-BD6DB199B03A}">
      <dgm:prSet/>
      <dgm:spPr/>
      <dgm:t>
        <a:bodyPr/>
        <a:lstStyle/>
        <a:p>
          <a:endParaRPr lang="en-US"/>
        </a:p>
      </dgm:t>
    </dgm:pt>
    <dgm:pt modelId="{CFF99B00-7CF1-4A66-9F09-B018D1ACE392}" type="sibTrans" cxnId="{5C79D62D-B9B2-4EEA-A213-BD6DB199B03A}">
      <dgm:prSet/>
      <dgm:spPr/>
      <dgm:t>
        <a:bodyPr/>
        <a:lstStyle/>
        <a:p>
          <a:endParaRPr lang="en-US"/>
        </a:p>
      </dgm:t>
    </dgm:pt>
    <dgm:pt modelId="{EC6D50EE-775E-4C0A-9FF3-672BDCC624DC}">
      <dgm:prSet phldr="0"/>
      <dgm:spPr/>
      <dgm:t>
        <a:bodyPr/>
        <a:lstStyle/>
        <a:p>
          <a:pPr algn="l" rtl="0"/>
          <a:r>
            <a:rPr lang="en-US" dirty="0">
              <a:latin typeface="Aptos Display" panose="02110004020202020204"/>
            </a:rPr>
            <a:t>Data acquisition</a:t>
          </a:r>
        </a:p>
      </dgm:t>
    </dgm:pt>
    <dgm:pt modelId="{8592F62B-318D-4EAC-952E-213BC00AA2B2}" type="parTrans" cxnId="{40C7CA77-CBD1-483B-A73E-0EF90A9A53E6}">
      <dgm:prSet/>
      <dgm:spPr/>
      <dgm:t>
        <a:bodyPr/>
        <a:lstStyle/>
        <a:p>
          <a:endParaRPr lang="en-US"/>
        </a:p>
      </dgm:t>
    </dgm:pt>
    <dgm:pt modelId="{B65CD4E9-B210-43FA-97E9-15B40248E60E}" type="sibTrans" cxnId="{40C7CA77-CBD1-483B-A73E-0EF90A9A53E6}">
      <dgm:prSet/>
      <dgm:spPr/>
      <dgm:t>
        <a:bodyPr/>
        <a:lstStyle/>
        <a:p>
          <a:endParaRPr lang="en-US"/>
        </a:p>
      </dgm:t>
    </dgm:pt>
    <dgm:pt modelId="{F79C93EA-43E1-48A7-BBA4-C716EA774FF3}" type="pres">
      <dgm:prSet presAssocID="{A972AAE5-6F90-41AA-894A-68876D08F128}" presName="linearFlow" presStyleCnt="0">
        <dgm:presLayoutVars>
          <dgm:dir/>
          <dgm:animLvl val="lvl"/>
          <dgm:resizeHandles val="exact"/>
        </dgm:presLayoutVars>
      </dgm:prSet>
      <dgm:spPr/>
    </dgm:pt>
    <dgm:pt modelId="{585FC361-68FE-46B8-A05A-7B6A1551F344}" type="pres">
      <dgm:prSet presAssocID="{1747C9DB-1117-41C5-A776-F691C0562AC8}" presName="composite" presStyleCnt="0"/>
      <dgm:spPr/>
    </dgm:pt>
    <dgm:pt modelId="{8F3F0498-D632-400B-81D8-5EEB7A8963D3}" type="pres">
      <dgm:prSet presAssocID="{1747C9DB-1117-41C5-A776-F691C0562AC8}" presName="parTx" presStyleLbl="node1" presStyleIdx="0" presStyleCnt="5">
        <dgm:presLayoutVars>
          <dgm:chMax val="0"/>
          <dgm:chPref val="0"/>
          <dgm:bulletEnabled val="1"/>
        </dgm:presLayoutVars>
      </dgm:prSet>
      <dgm:spPr/>
    </dgm:pt>
    <dgm:pt modelId="{8ED9E123-17AD-4398-B8A6-FC1BD577BC32}" type="pres">
      <dgm:prSet presAssocID="{1747C9DB-1117-41C5-A776-F691C0562AC8}" presName="parSh" presStyleLbl="node1" presStyleIdx="0" presStyleCnt="5"/>
      <dgm:spPr/>
    </dgm:pt>
    <dgm:pt modelId="{89604468-D200-480D-818F-497685A88298}" type="pres">
      <dgm:prSet presAssocID="{1747C9DB-1117-41C5-A776-F691C0562AC8}" presName="desTx" presStyleLbl="fgAcc1" presStyleIdx="0" presStyleCnt="5">
        <dgm:presLayoutVars>
          <dgm:bulletEnabled val="1"/>
        </dgm:presLayoutVars>
      </dgm:prSet>
      <dgm:spPr/>
    </dgm:pt>
    <dgm:pt modelId="{76EE746B-80E8-44B4-A776-5D4BBE34743C}" type="pres">
      <dgm:prSet presAssocID="{FCBA875C-D79F-491E-829F-6CC131A733E5}" presName="sibTrans" presStyleLbl="sibTrans2D1" presStyleIdx="0" presStyleCnt="4"/>
      <dgm:spPr/>
    </dgm:pt>
    <dgm:pt modelId="{3ABA91E2-223A-47E7-9C8D-BBB0BC02A0C3}" type="pres">
      <dgm:prSet presAssocID="{FCBA875C-D79F-491E-829F-6CC131A733E5}" presName="connTx" presStyleLbl="sibTrans2D1" presStyleIdx="0" presStyleCnt="4"/>
      <dgm:spPr/>
    </dgm:pt>
    <dgm:pt modelId="{B6EB9E68-A9AB-4046-A1E4-BBF0C2FD7E4D}" type="pres">
      <dgm:prSet presAssocID="{16266083-973D-4124-BF68-D6F734C2120E}" presName="composite" presStyleCnt="0"/>
      <dgm:spPr/>
    </dgm:pt>
    <dgm:pt modelId="{64AE26CD-63BC-4F94-BFB1-5CDB47A49FEE}" type="pres">
      <dgm:prSet presAssocID="{16266083-973D-4124-BF68-D6F734C2120E}" presName="parTx" presStyleLbl="node1" presStyleIdx="0" presStyleCnt="5">
        <dgm:presLayoutVars>
          <dgm:chMax val="0"/>
          <dgm:chPref val="0"/>
          <dgm:bulletEnabled val="1"/>
        </dgm:presLayoutVars>
      </dgm:prSet>
      <dgm:spPr/>
    </dgm:pt>
    <dgm:pt modelId="{E3CDB634-2CF4-46EE-A253-5CA5634B40DA}" type="pres">
      <dgm:prSet presAssocID="{16266083-973D-4124-BF68-D6F734C2120E}" presName="parSh" presStyleLbl="node1" presStyleIdx="1" presStyleCnt="5"/>
      <dgm:spPr/>
    </dgm:pt>
    <dgm:pt modelId="{4CD24C60-69FE-4757-894A-CF2F560CC35F}" type="pres">
      <dgm:prSet presAssocID="{16266083-973D-4124-BF68-D6F734C2120E}" presName="desTx" presStyleLbl="fgAcc1" presStyleIdx="1" presStyleCnt="5">
        <dgm:presLayoutVars>
          <dgm:bulletEnabled val="1"/>
        </dgm:presLayoutVars>
      </dgm:prSet>
      <dgm:spPr/>
    </dgm:pt>
    <dgm:pt modelId="{CA3C387F-85F0-4F6F-BFC1-871F87EA560A}" type="pres">
      <dgm:prSet presAssocID="{B200B260-F047-41C6-AE6D-FD91B78C3967}" presName="sibTrans" presStyleLbl="sibTrans2D1" presStyleIdx="1" presStyleCnt="4"/>
      <dgm:spPr/>
    </dgm:pt>
    <dgm:pt modelId="{CD0D0375-DFFE-4D5F-BED5-BFF3E6F09309}" type="pres">
      <dgm:prSet presAssocID="{B200B260-F047-41C6-AE6D-FD91B78C3967}" presName="connTx" presStyleLbl="sibTrans2D1" presStyleIdx="1" presStyleCnt="4"/>
      <dgm:spPr/>
    </dgm:pt>
    <dgm:pt modelId="{C02B59B5-4607-442C-9076-31EFDA2F54B0}" type="pres">
      <dgm:prSet presAssocID="{54FFE603-BD9D-4731-9F43-B27CA93FC437}" presName="composite" presStyleCnt="0"/>
      <dgm:spPr/>
    </dgm:pt>
    <dgm:pt modelId="{254B7EDE-B03E-46CA-AEA0-BAB009464484}" type="pres">
      <dgm:prSet presAssocID="{54FFE603-BD9D-4731-9F43-B27CA93FC437}" presName="parTx" presStyleLbl="node1" presStyleIdx="1" presStyleCnt="5">
        <dgm:presLayoutVars>
          <dgm:chMax val="0"/>
          <dgm:chPref val="0"/>
          <dgm:bulletEnabled val="1"/>
        </dgm:presLayoutVars>
      </dgm:prSet>
      <dgm:spPr/>
    </dgm:pt>
    <dgm:pt modelId="{DF13771E-843D-42EC-9AD3-2158133F10AE}" type="pres">
      <dgm:prSet presAssocID="{54FFE603-BD9D-4731-9F43-B27CA93FC437}" presName="parSh" presStyleLbl="node1" presStyleIdx="2" presStyleCnt="5"/>
      <dgm:spPr/>
    </dgm:pt>
    <dgm:pt modelId="{FF69AFC0-A31B-4688-B7FF-9A3EFCE34A4E}" type="pres">
      <dgm:prSet presAssocID="{54FFE603-BD9D-4731-9F43-B27CA93FC437}" presName="desTx" presStyleLbl="fgAcc1" presStyleIdx="2" presStyleCnt="5">
        <dgm:presLayoutVars>
          <dgm:bulletEnabled val="1"/>
        </dgm:presLayoutVars>
      </dgm:prSet>
      <dgm:spPr/>
    </dgm:pt>
    <dgm:pt modelId="{FFF282C1-EFA2-4CC7-B366-4F3337EA0D0B}" type="pres">
      <dgm:prSet presAssocID="{928689E2-B9B4-48D8-A35B-519FF2E05A3B}" presName="sibTrans" presStyleLbl="sibTrans2D1" presStyleIdx="2" presStyleCnt="4"/>
      <dgm:spPr/>
    </dgm:pt>
    <dgm:pt modelId="{39F278A3-3BA5-4FB3-85B7-F8A0B1CE7CD3}" type="pres">
      <dgm:prSet presAssocID="{928689E2-B9B4-48D8-A35B-519FF2E05A3B}" presName="connTx" presStyleLbl="sibTrans2D1" presStyleIdx="2" presStyleCnt="4"/>
      <dgm:spPr/>
    </dgm:pt>
    <dgm:pt modelId="{BBB788C6-5C9B-4050-979E-26CF403AE4F0}" type="pres">
      <dgm:prSet presAssocID="{968F2CDB-D6E1-41C0-93ED-3EB87F45A8AD}" presName="composite" presStyleCnt="0"/>
      <dgm:spPr/>
    </dgm:pt>
    <dgm:pt modelId="{5B3B5856-0442-41E3-A684-6ECEE5C90B21}" type="pres">
      <dgm:prSet presAssocID="{968F2CDB-D6E1-41C0-93ED-3EB87F45A8AD}" presName="parTx" presStyleLbl="node1" presStyleIdx="2" presStyleCnt="5">
        <dgm:presLayoutVars>
          <dgm:chMax val="0"/>
          <dgm:chPref val="0"/>
          <dgm:bulletEnabled val="1"/>
        </dgm:presLayoutVars>
      </dgm:prSet>
      <dgm:spPr/>
    </dgm:pt>
    <dgm:pt modelId="{620506AB-74AA-424C-A47E-D23D67D50CBB}" type="pres">
      <dgm:prSet presAssocID="{968F2CDB-D6E1-41C0-93ED-3EB87F45A8AD}" presName="parSh" presStyleLbl="node1" presStyleIdx="3" presStyleCnt="5"/>
      <dgm:spPr/>
    </dgm:pt>
    <dgm:pt modelId="{22DD357E-1880-48A4-BF98-41CACA280B10}" type="pres">
      <dgm:prSet presAssocID="{968F2CDB-D6E1-41C0-93ED-3EB87F45A8AD}" presName="desTx" presStyleLbl="fgAcc1" presStyleIdx="3" presStyleCnt="5">
        <dgm:presLayoutVars>
          <dgm:bulletEnabled val="1"/>
        </dgm:presLayoutVars>
      </dgm:prSet>
      <dgm:spPr/>
    </dgm:pt>
    <dgm:pt modelId="{D47B6BB7-1E0E-4466-B3FC-8867FB21B975}" type="pres">
      <dgm:prSet presAssocID="{E1911EC1-6C91-4DAD-9259-DC4947635A59}" presName="sibTrans" presStyleLbl="sibTrans2D1" presStyleIdx="3" presStyleCnt="4"/>
      <dgm:spPr/>
    </dgm:pt>
    <dgm:pt modelId="{C8FE2E68-A3BE-4EA5-88EB-05337D7EE0E0}" type="pres">
      <dgm:prSet presAssocID="{E1911EC1-6C91-4DAD-9259-DC4947635A59}" presName="connTx" presStyleLbl="sibTrans2D1" presStyleIdx="3" presStyleCnt="4"/>
      <dgm:spPr/>
    </dgm:pt>
    <dgm:pt modelId="{AF73A325-8BDF-4590-958B-12CE70E40044}" type="pres">
      <dgm:prSet presAssocID="{21D81960-7A7D-4A9C-A955-E4F1F80C210D}" presName="composite" presStyleCnt="0"/>
      <dgm:spPr/>
    </dgm:pt>
    <dgm:pt modelId="{6D0D0A69-0BF8-4294-A6D2-638018C1EF31}" type="pres">
      <dgm:prSet presAssocID="{21D81960-7A7D-4A9C-A955-E4F1F80C210D}" presName="parTx" presStyleLbl="node1" presStyleIdx="3" presStyleCnt="5">
        <dgm:presLayoutVars>
          <dgm:chMax val="0"/>
          <dgm:chPref val="0"/>
          <dgm:bulletEnabled val="1"/>
        </dgm:presLayoutVars>
      </dgm:prSet>
      <dgm:spPr/>
    </dgm:pt>
    <dgm:pt modelId="{B2046E2C-5E00-4178-A54E-211D00D11F89}" type="pres">
      <dgm:prSet presAssocID="{21D81960-7A7D-4A9C-A955-E4F1F80C210D}" presName="parSh" presStyleLbl="node1" presStyleIdx="4" presStyleCnt="5"/>
      <dgm:spPr/>
    </dgm:pt>
    <dgm:pt modelId="{6D3C2C09-91BA-4EDA-BD5F-72BF1F93DCE2}" type="pres">
      <dgm:prSet presAssocID="{21D81960-7A7D-4A9C-A955-E4F1F80C210D}" presName="desTx" presStyleLbl="fgAcc1" presStyleIdx="4" presStyleCnt="5">
        <dgm:presLayoutVars>
          <dgm:bulletEnabled val="1"/>
        </dgm:presLayoutVars>
      </dgm:prSet>
      <dgm:spPr/>
    </dgm:pt>
  </dgm:ptLst>
  <dgm:cxnLst>
    <dgm:cxn modelId="{F78B7000-F2EE-4643-B086-62081F27439D}" type="presOf" srcId="{54FFE603-BD9D-4731-9F43-B27CA93FC437}" destId="{254B7EDE-B03E-46CA-AEA0-BAB009464484}" srcOrd="0" destOrd="0" presId="urn:microsoft.com/office/officeart/2005/8/layout/process3"/>
    <dgm:cxn modelId="{DADB9C00-1662-4655-AF0A-4254415758C5}" type="presOf" srcId="{16266083-973D-4124-BF68-D6F734C2120E}" destId="{E3CDB634-2CF4-46EE-A253-5CA5634B40DA}" srcOrd="1" destOrd="0" presId="urn:microsoft.com/office/officeart/2005/8/layout/process3"/>
    <dgm:cxn modelId="{244C5B02-9DB6-4BC5-AE6B-3358A89307E1}" srcId="{A972AAE5-6F90-41AA-894A-68876D08F128}" destId="{54FFE603-BD9D-4731-9F43-B27CA93FC437}" srcOrd="2" destOrd="0" parTransId="{1AA721A5-3811-472B-B93B-BD347706D835}" sibTransId="{928689E2-B9B4-48D8-A35B-519FF2E05A3B}"/>
    <dgm:cxn modelId="{840AB702-4CF7-4478-A725-13C229F1B31C}" type="presOf" srcId="{928689E2-B9B4-48D8-A35B-519FF2E05A3B}" destId="{FFF282C1-EFA2-4CC7-B366-4F3337EA0D0B}" srcOrd="0" destOrd="0" presId="urn:microsoft.com/office/officeart/2005/8/layout/process3"/>
    <dgm:cxn modelId="{CF1B9E05-CA73-4315-8C4F-4B1874A0F41F}" type="presOf" srcId="{6DEC1D53-D731-4542-AC97-3272C01BEED2}" destId="{4CD24C60-69FE-4757-894A-CF2F560CC35F}" srcOrd="0" destOrd="4" presId="urn:microsoft.com/office/officeart/2005/8/layout/process3"/>
    <dgm:cxn modelId="{BB56A80B-52ED-487E-9412-9761DE4AD530}" type="presOf" srcId="{E2A7E47A-F9D2-4A5A-8D8F-0BDDE3272764}" destId="{22DD357E-1880-48A4-BF98-41CACA280B10}" srcOrd="0" destOrd="2" presId="urn:microsoft.com/office/officeart/2005/8/layout/process3"/>
    <dgm:cxn modelId="{CB115A15-609C-41D9-AB4C-5D70867EBBFD}" type="presOf" srcId="{5E839C77-86AD-4685-9305-AD84350F43A0}" destId="{6D3C2C09-91BA-4EDA-BD5F-72BF1F93DCE2}" srcOrd="0" destOrd="1" presId="urn:microsoft.com/office/officeart/2005/8/layout/process3"/>
    <dgm:cxn modelId="{09829819-FAB9-43D3-A91C-2AEE5C3DFCBE}" type="presOf" srcId="{9BA65F69-A81D-4C2B-9C4C-6F78B51BAAE6}" destId="{6D3C2C09-91BA-4EDA-BD5F-72BF1F93DCE2}" srcOrd="0" destOrd="0" presId="urn:microsoft.com/office/officeart/2005/8/layout/process3"/>
    <dgm:cxn modelId="{96F45A1D-FE41-4813-B426-4B1BE1A063A7}" type="presOf" srcId="{1747C9DB-1117-41C5-A776-F691C0562AC8}" destId="{8F3F0498-D632-400B-81D8-5EEB7A8963D3}" srcOrd="0" destOrd="0" presId="urn:microsoft.com/office/officeart/2005/8/layout/process3"/>
    <dgm:cxn modelId="{E806E81E-C7A6-43F2-8F49-5374BCACFB6B}" type="presOf" srcId="{571EF9A5-8E52-4824-8E1F-CF570AF6F064}" destId="{4CD24C60-69FE-4757-894A-CF2F560CC35F}" srcOrd="0" destOrd="1" presId="urn:microsoft.com/office/officeart/2005/8/layout/process3"/>
    <dgm:cxn modelId="{3F97B12A-9ECD-44E1-BD75-4732B63379EE}" type="presOf" srcId="{B3F7E866-827B-420E-AC88-78A9F62C2F42}" destId="{4CD24C60-69FE-4757-894A-CF2F560CC35F}" srcOrd="0" destOrd="0" presId="urn:microsoft.com/office/officeart/2005/8/layout/process3"/>
    <dgm:cxn modelId="{28AB672D-A3EF-4D8B-B5C6-0AEE7B6D4396}" srcId="{968F2CDB-D6E1-41C0-93ED-3EB87F45A8AD}" destId="{B3B3329E-0D79-419D-B81C-8BEEB99DB880}" srcOrd="3" destOrd="0" parTransId="{6D0995CC-583A-4793-A203-BACAADF033A8}" sibTransId="{3DDEFD5F-6975-4BF8-8A7F-2C18D919BD0D}"/>
    <dgm:cxn modelId="{5C79D62D-B9B2-4EEA-A213-BD6DB199B03A}" srcId="{21D81960-7A7D-4A9C-A955-E4F1F80C210D}" destId="{5E839C77-86AD-4685-9305-AD84350F43A0}" srcOrd="1" destOrd="0" parTransId="{48F36F3C-BCDB-4EB7-9D5C-E8DF4E72F533}" sibTransId="{CFF99B00-7CF1-4A66-9F09-B018D1ACE392}"/>
    <dgm:cxn modelId="{FB5FF031-7F04-40A5-829C-9E23F93E97E1}" srcId="{16266083-973D-4124-BF68-D6F734C2120E}" destId="{FF8144BB-6294-4201-ACBC-A2412BC93CA0}" srcOrd="2" destOrd="0" parTransId="{8A656D9A-D8BD-42F6-9285-078EF9457D22}" sibTransId="{A7730FEB-F7D6-4922-AC70-EB284DFDA2CC}"/>
    <dgm:cxn modelId="{88B07534-F900-47D0-B65B-EC50B8BA3E22}" type="presOf" srcId="{928689E2-B9B4-48D8-A35B-519FF2E05A3B}" destId="{39F278A3-3BA5-4FB3-85B7-F8A0B1CE7CD3}" srcOrd="1" destOrd="0" presId="urn:microsoft.com/office/officeart/2005/8/layout/process3"/>
    <dgm:cxn modelId="{675E7237-32CC-40BF-BC4B-77E19B404976}" srcId="{1747C9DB-1117-41C5-A776-F691C0562AC8}" destId="{15B4BE90-6BE8-4F55-946E-DDDFE90B25BC}" srcOrd="3" destOrd="0" parTransId="{E980025B-0146-42CA-822B-EBF4DF9AC50E}" sibTransId="{605EB0FA-0B09-4096-9A08-F500C0868477}"/>
    <dgm:cxn modelId="{DA92713B-F2DF-43D0-A032-7BE5F0833868}" type="presOf" srcId="{E1911EC1-6C91-4DAD-9259-DC4947635A59}" destId="{D47B6BB7-1E0E-4466-B3FC-8867FB21B975}" srcOrd="0" destOrd="0" presId="urn:microsoft.com/office/officeart/2005/8/layout/process3"/>
    <dgm:cxn modelId="{800F775B-568C-4ECA-9A98-52C3EA385103}" srcId="{968F2CDB-D6E1-41C0-93ED-3EB87F45A8AD}" destId="{53DEA356-53CF-47DD-ADCE-D62545CB9F24}" srcOrd="0" destOrd="0" parTransId="{3FAE443C-FE94-4D36-B791-1AA2F41C4272}" sibTransId="{EC64ECF5-616F-45FF-BE81-0BCED792BCCC}"/>
    <dgm:cxn modelId="{DE620342-55BB-4D57-9B7E-48185F6207AF}" srcId="{54FFE603-BD9D-4731-9F43-B27CA93FC437}" destId="{8E0FBBA5-80A3-46D0-B9DA-9315A6480F32}" srcOrd="3" destOrd="0" parTransId="{E097346C-064E-43A1-A966-CE6BCDA79FA5}" sibTransId="{031B5397-8381-4F78-9631-68452AB59DE8}"/>
    <dgm:cxn modelId="{079F6C62-EFBD-4FC7-BA27-B7B49D40747E}" srcId="{54FFE603-BD9D-4731-9F43-B27CA93FC437}" destId="{C5CD5051-202F-40BA-BF5D-8D9F093F943C}" srcOrd="1" destOrd="0" parTransId="{158A558F-80C8-4990-8761-1E8C2D350E08}" sibTransId="{112F0D88-9BC9-4E04-855E-46F14CB7608F}"/>
    <dgm:cxn modelId="{62884543-97AF-4AF2-8121-21BF730AF491}" type="presOf" srcId="{16266083-973D-4124-BF68-D6F734C2120E}" destId="{64AE26CD-63BC-4F94-BFB1-5CDB47A49FEE}" srcOrd="0" destOrd="0" presId="urn:microsoft.com/office/officeart/2005/8/layout/process3"/>
    <dgm:cxn modelId="{511FBD43-CC62-48AB-8B20-A27F8CF4DF25}" type="presOf" srcId="{07BA8A93-7308-4313-95EC-A77797EB5405}" destId="{FF69AFC0-A31B-4688-B7FF-9A3EFCE34A4E}" srcOrd="0" destOrd="0" presId="urn:microsoft.com/office/officeart/2005/8/layout/process3"/>
    <dgm:cxn modelId="{0128C568-6C9E-4203-8107-05E3CBBD91D7}" srcId="{968F2CDB-D6E1-41C0-93ED-3EB87F45A8AD}" destId="{6525B14C-4281-4D37-B78A-7D2505B73BC6}" srcOrd="4" destOrd="0" parTransId="{C4E6CAAA-3FF8-413C-B736-9DB22997F978}" sibTransId="{BFD06CCE-0534-4C0F-B351-59ACDE57ADC3}"/>
    <dgm:cxn modelId="{E1A1CC6A-953B-4608-9ADD-035E5D7EE935}" srcId="{21D81960-7A7D-4A9C-A955-E4F1F80C210D}" destId="{9BA65F69-A81D-4C2B-9C4C-6F78B51BAAE6}" srcOrd="0" destOrd="0" parTransId="{9B750072-D1E2-44F1-9299-E5E97CE40092}" sibTransId="{EC06639A-1B88-4F2B-B6BF-D7760BBFB855}"/>
    <dgm:cxn modelId="{9A404E51-AB79-477E-A6E9-0155429131FB}" srcId="{1747C9DB-1117-41C5-A776-F691C0562AC8}" destId="{FC60C106-A31A-4E4F-8420-3DC77F53F0B7}" srcOrd="2" destOrd="0" parTransId="{DF37D853-1906-4EA7-86CB-17569710DD1B}" sibTransId="{7A3B8688-B4F9-4164-BA93-6C1ECD1D1C64}"/>
    <dgm:cxn modelId="{A4B36372-764D-4791-854C-058E33CDEFF4}" type="presOf" srcId="{E1911EC1-6C91-4DAD-9259-DC4947635A59}" destId="{C8FE2E68-A3BE-4EA5-88EB-05337D7EE0E0}" srcOrd="1" destOrd="0" presId="urn:microsoft.com/office/officeart/2005/8/layout/process3"/>
    <dgm:cxn modelId="{7711E553-ECB7-409A-808D-237D21FA08F5}" type="presOf" srcId="{53DEA356-53CF-47DD-ADCE-D62545CB9F24}" destId="{22DD357E-1880-48A4-BF98-41CACA280B10}" srcOrd="0" destOrd="0" presId="urn:microsoft.com/office/officeart/2005/8/layout/process3"/>
    <dgm:cxn modelId="{AEEA1A74-67CE-4D8D-8F01-CFDDB1F339D1}" srcId="{1747C9DB-1117-41C5-A776-F691C0562AC8}" destId="{E26DD815-813E-4AFA-AE89-A13E9721979F}" srcOrd="0" destOrd="0" parTransId="{126A0CA7-D85A-4AE6-91EA-99E258AF2CB4}" sibTransId="{BD00D8B3-E45E-4BBD-9BC8-E5A2EFC9A671}"/>
    <dgm:cxn modelId="{9F4C4E77-894F-4A83-B3D4-FD2BAC7E0E33}" type="presOf" srcId="{FCBA875C-D79F-491E-829F-6CC131A733E5}" destId="{76EE746B-80E8-44B4-A776-5D4BBE34743C}" srcOrd="0" destOrd="0" presId="urn:microsoft.com/office/officeart/2005/8/layout/process3"/>
    <dgm:cxn modelId="{40C7CA77-CBD1-483B-A73E-0EF90A9A53E6}" srcId="{968F2CDB-D6E1-41C0-93ED-3EB87F45A8AD}" destId="{EC6D50EE-775E-4C0A-9FF3-672BDCC624DC}" srcOrd="1" destOrd="0" parTransId="{8592F62B-318D-4EAC-952E-213BC00AA2B2}" sibTransId="{B65CD4E9-B210-43FA-97E9-15B40248E60E}"/>
    <dgm:cxn modelId="{DA711C7B-80EF-42C6-B4B4-79D3F14190AC}" type="presOf" srcId="{2055EE97-9B34-4DCD-BC3D-0C91CCB9FD37}" destId="{4CD24C60-69FE-4757-894A-CF2F560CC35F}" srcOrd="0" destOrd="3" presId="urn:microsoft.com/office/officeart/2005/8/layout/process3"/>
    <dgm:cxn modelId="{B59E2D7C-7B4E-40C2-8279-584AA3FFA6E0}" srcId="{A972AAE5-6F90-41AA-894A-68876D08F128}" destId="{1747C9DB-1117-41C5-A776-F691C0562AC8}" srcOrd="0" destOrd="0" parTransId="{FCEB5242-E328-4505-828E-D35A779E7415}" sibTransId="{FCBA875C-D79F-491E-829F-6CC131A733E5}"/>
    <dgm:cxn modelId="{21C9757E-6E00-4604-8176-0424AF593E39}" type="presOf" srcId="{54FFE603-BD9D-4731-9F43-B27CA93FC437}" destId="{DF13771E-843D-42EC-9AD3-2158133F10AE}" srcOrd="1" destOrd="0" presId="urn:microsoft.com/office/officeart/2005/8/layout/process3"/>
    <dgm:cxn modelId="{4BDBD480-262E-490A-9614-24EB8DB5561F}" type="presOf" srcId="{968F2CDB-D6E1-41C0-93ED-3EB87F45A8AD}" destId="{620506AB-74AA-424C-A47E-D23D67D50CBB}" srcOrd="1" destOrd="0" presId="urn:microsoft.com/office/officeart/2005/8/layout/process3"/>
    <dgm:cxn modelId="{136D4E81-7F28-4A1F-80EB-12F76E006576}" type="presOf" srcId="{E26DD815-813E-4AFA-AE89-A13E9721979F}" destId="{89604468-D200-480D-818F-497685A88298}" srcOrd="0" destOrd="0" presId="urn:microsoft.com/office/officeart/2005/8/layout/process3"/>
    <dgm:cxn modelId="{27CABA82-A198-414C-838B-A824742AF924}" type="presOf" srcId="{B200B260-F047-41C6-AE6D-FD91B78C3967}" destId="{CA3C387F-85F0-4F6F-BFC1-871F87EA560A}" srcOrd="0" destOrd="0" presId="urn:microsoft.com/office/officeart/2005/8/layout/process3"/>
    <dgm:cxn modelId="{08E8A483-8267-4BDC-995E-328140854DFE}" srcId="{54FFE603-BD9D-4731-9F43-B27CA93FC437}" destId="{07BA8A93-7308-4313-95EC-A77797EB5405}" srcOrd="0" destOrd="0" parTransId="{560D346B-9420-48EF-82EA-5BF5B4476FAF}" sibTransId="{13F3B4E7-3BBC-4E5B-AB48-35BA31C22454}"/>
    <dgm:cxn modelId="{CB2AA08B-58B5-4246-83F5-5E1BD53B207A}" type="presOf" srcId="{8E0FBBA5-80A3-46D0-B9DA-9315A6480F32}" destId="{FF69AFC0-A31B-4688-B7FF-9A3EFCE34A4E}" srcOrd="0" destOrd="3" presId="urn:microsoft.com/office/officeart/2005/8/layout/process3"/>
    <dgm:cxn modelId="{4E77E895-AC95-4543-9C50-91E37E1A35A7}" type="presOf" srcId="{6525B14C-4281-4D37-B78A-7D2505B73BC6}" destId="{22DD357E-1880-48A4-BF98-41CACA280B10}" srcOrd="0" destOrd="4" presId="urn:microsoft.com/office/officeart/2005/8/layout/process3"/>
    <dgm:cxn modelId="{AB4A2598-611D-493B-A9D9-009BACCA5C9A}" srcId="{16266083-973D-4124-BF68-D6F734C2120E}" destId="{6DEC1D53-D731-4542-AC97-3272C01BEED2}" srcOrd="4" destOrd="0" parTransId="{D701B44D-DCD5-4183-B1C7-8C012AFAEB11}" sibTransId="{56AF318E-D010-4C56-BB92-F841FD34982D}"/>
    <dgm:cxn modelId="{8FE7E6A3-81A8-4EFF-BB58-E698A8AE61B0}" type="presOf" srcId="{21D81960-7A7D-4A9C-A955-E4F1F80C210D}" destId="{6D0D0A69-0BF8-4294-A6D2-638018C1EF31}" srcOrd="0" destOrd="0" presId="urn:microsoft.com/office/officeart/2005/8/layout/process3"/>
    <dgm:cxn modelId="{C600E2AA-E766-4BBC-AD7A-245DD426A700}" type="presOf" srcId="{C5CD5051-202F-40BA-BF5D-8D9F093F943C}" destId="{FF69AFC0-A31B-4688-B7FF-9A3EFCE34A4E}" srcOrd="0" destOrd="1" presId="urn:microsoft.com/office/officeart/2005/8/layout/process3"/>
    <dgm:cxn modelId="{BF871FAB-7EDA-4C1F-9049-0649A021189B}" type="presOf" srcId="{21D81960-7A7D-4A9C-A955-E4F1F80C210D}" destId="{B2046E2C-5E00-4178-A54E-211D00D11F89}" srcOrd="1" destOrd="0" presId="urn:microsoft.com/office/officeart/2005/8/layout/process3"/>
    <dgm:cxn modelId="{CEC1A7B5-07AB-453C-8679-54551DC23879}" type="presOf" srcId="{A972AAE5-6F90-41AA-894A-68876D08F128}" destId="{F79C93EA-43E1-48A7-BBA4-C716EA774FF3}" srcOrd="0" destOrd="0" presId="urn:microsoft.com/office/officeart/2005/8/layout/process3"/>
    <dgm:cxn modelId="{5C55BAB5-238D-43A4-87A7-EF36EF667DEE}" type="presOf" srcId="{B3B3329E-0D79-419D-B81C-8BEEB99DB880}" destId="{22DD357E-1880-48A4-BF98-41CACA280B10}" srcOrd="0" destOrd="3" presId="urn:microsoft.com/office/officeart/2005/8/layout/process3"/>
    <dgm:cxn modelId="{E0C8B0B8-D651-4C9F-8419-37537DC16A52}" type="presOf" srcId="{1747C9DB-1117-41C5-A776-F691C0562AC8}" destId="{8ED9E123-17AD-4398-B8A6-FC1BD577BC32}" srcOrd="1" destOrd="0" presId="urn:microsoft.com/office/officeart/2005/8/layout/process3"/>
    <dgm:cxn modelId="{DA8F01BD-885C-4F6B-9657-6FE6BB65DBD7}" type="presOf" srcId="{B200B260-F047-41C6-AE6D-FD91B78C3967}" destId="{CD0D0375-DFFE-4D5F-BED5-BFF3E6F09309}" srcOrd="1" destOrd="0" presId="urn:microsoft.com/office/officeart/2005/8/layout/process3"/>
    <dgm:cxn modelId="{2E00FDBD-5548-42C4-839A-E4B48C713F62}" type="presOf" srcId="{FC60C106-A31A-4E4F-8420-3DC77F53F0B7}" destId="{89604468-D200-480D-818F-497685A88298}" srcOrd="0" destOrd="2" presId="urn:microsoft.com/office/officeart/2005/8/layout/process3"/>
    <dgm:cxn modelId="{E30F76C2-1340-46AA-9CA8-D9E227647FE2}" srcId="{A972AAE5-6F90-41AA-894A-68876D08F128}" destId="{21D81960-7A7D-4A9C-A955-E4F1F80C210D}" srcOrd="4" destOrd="0" parTransId="{B93A4637-55BB-4D53-B785-B04A9B4380FD}" sibTransId="{1A95A187-C7BC-481F-92BB-38BAB1F844D7}"/>
    <dgm:cxn modelId="{AB7340CC-6504-490D-AB07-4681E0CF2779}" srcId="{16266083-973D-4124-BF68-D6F734C2120E}" destId="{571EF9A5-8E52-4824-8E1F-CF570AF6F064}" srcOrd="1" destOrd="0" parTransId="{3A3486EC-DA1C-4247-AD78-A9D7594C8979}" sibTransId="{69B56862-A8C5-4982-84EC-05C29C2EF273}"/>
    <dgm:cxn modelId="{CCD4DBCE-EE61-44CF-A47B-C7BE45DC544A}" srcId="{54FFE603-BD9D-4731-9F43-B27CA93FC437}" destId="{E7B910D4-8639-44D7-84BB-46F4F6905C80}" srcOrd="2" destOrd="0" parTransId="{EE603D62-132B-4D01-BA4C-AA3A64AB9C1E}" sibTransId="{D98BE9E4-C9E2-4B57-AD3C-C146DC4E72A2}"/>
    <dgm:cxn modelId="{DDE4B2CF-97E1-4FF8-8D76-14B711113D29}" srcId="{16266083-973D-4124-BF68-D6F734C2120E}" destId="{B3F7E866-827B-420E-AC88-78A9F62C2F42}" srcOrd="0" destOrd="0" parTransId="{9D1F3853-F1DD-42D8-B7B3-A6B6AB6D17D2}" sibTransId="{46CD27C9-94F2-40BE-9B2F-55F7B1603A12}"/>
    <dgm:cxn modelId="{49A3FCD0-9A6D-4654-8B5C-56399542401D}" srcId="{A972AAE5-6F90-41AA-894A-68876D08F128}" destId="{968F2CDB-D6E1-41C0-93ED-3EB87F45A8AD}" srcOrd="3" destOrd="0" parTransId="{C977E9CC-B7E8-4C0D-AE98-585B032D7B6B}" sibTransId="{E1911EC1-6C91-4DAD-9259-DC4947635A59}"/>
    <dgm:cxn modelId="{0DED46D4-79D2-4A4C-86C8-176594A4C081}" srcId="{1747C9DB-1117-41C5-A776-F691C0562AC8}" destId="{29AF3C5D-4095-4B74-81DF-1734A854299F}" srcOrd="1" destOrd="0" parTransId="{39DA2150-D47D-404B-ABE4-3E52326072F3}" sibTransId="{A4423050-F2F6-4FF0-B7E7-C87357F7A50E}"/>
    <dgm:cxn modelId="{BC9564DA-0A59-4BC6-BB1E-F65066A37971}" srcId="{16266083-973D-4124-BF68-D6F734C2120E}" destId="{2055EE97-9B34-4DCD-BC3D-0C91CCB9FD37}" srcOrd="3" destOrd="0" parTransId="{E079608C-1AE0-496C-ABC7-22D3A4E9FF46}" sibTransId="{E0F42A9C-4079-41F2-93A4-8E00D30196F0}"/>
    <dgm:cxn modelId="{7A5864DE-04E9-4DE0-A394-F404ABB803F5}" type="presOf" srcId="{29AF3C5D-4095-4B74-81DF-1734A854299F}" destId="{89604468-D200-480D-818F-497685A88298}" srcOrd="0" destOrd="1" presId="urn:microsoft.com/office/officeart/2005/8/layout/process3"/>
    <dgm:cxn modelId="{7D752EE0-3B40-436A-9B89-820AA0636599}" srcId="{968F2CDB-D6E1-41C0-93ED-3EB87F45A8AD}" destId="{E2A7E47A-F9D2-4A5A-8D8F-0BDDE3272764}" srcOrd="2" destOrd="0" parTransId="{5EE6DA30-E1AE-4225-9182-DCAA491A3013}" sibTransId="{DFC7EFD3-5000-4F2F-8194-A534F150A387}"/>
    <dgm:cxn modelId="{935384E3-4AB4-4BC0-B1AC-F4E8ECCF024F}" type="presOf" srcId="{EC6D50EE-775E-4C0A-9FF3-672BDCC624DC}" destId="{22DD357E-1880-48A4-BF98-41CACA280B10}" srcOrd="0" destOrd="1" presId="urn:microsoft.com/office/officeart/2005/8/layout/process3"/>
    <dgm:cxn modelId="{94F138E5-4B75-488A-BB02-C6F415514EEB}" type="presOf" srcId="{E7B910D4-8639-44D7-84BB-46F4F6905C80}" destId="{FF69AFC0-A31B-4688-B7FF-9A3EFCE34A4E}" srcOrd="0" destOrd="2" presId="urn:microsoft.com/office/officeart/2005/8/layout/process3"/>
    <dgm:cxn modelId="{C13277E7-EC3A-4E29-9D19-8E79AC97A28C}" type="presOf" srcId="{968F2CDB-D6E1-41C0-93ED-3EB87F45A8AD}" destId="{5B3B5856-0442-41E3-A684-6ECEE5C90B21}" srcOrd="0" destOrd="0" presId="urn:microsoft.com/office/officeart/2005/8/layout/process3"/>
    <dgm:cxn modelId="{2E9F52EA-77D1-4EB4-B888-24E22CB76E58}" srcId="{A972AAE5-6F90-41AA-894A-68876D08F128}" destId="{16266083-973D-4124-BF68-D6F734C2120E}" srcOrd="1" destOrd="0" parTransId="{D60B03D2-FF51-499F-90A1-ED5A663BEF42}" sibTransId="{B200B260-F047-41C6-AE6D-FD91B78C3967}"/>
    <dgm:cxn modelId="{AB33D3F6-5DF5-4DA6-B950-437F66F0F3B7}" type="presOf" srcId="{FCBA875C-D79F-491E-829F-6CC131A733E5}" destId="{3ABA91E2-223A-47E7-9C8D-BBB0BC02A0C3}" srcOrd="1" destOrd="0" presId="urn:microsoft.com/office/officeart/2005/8/layout/process3"/>
    <dgm:cxn modelId="{5B621FF8-32DB-47BE-8E00-EFDFC9098E52}" type="presOf" srcId="{15B4BE90-6BE8-4F55-946E-DDDFE90B25BC}" destId="{89604468-D200-480D-818F-497685A88298}" srcOrd="0" destOrd="3" presId="urn:microsoft.com/office/officeart/2005/8/layout/process3"/>
    <dgm:cxn modelId="{B28475FE-6B17-40B1-B424-10B68BD23F5B}" type="presOf" srcId="{FF8144BB-6294-4201-ACBC-A2412BC93CA0}" destId="{4CD24C60-69FE-4757-894A-CF2F560CC35F}" srcOrd="0" destOrd="2" presId="urn:microsoft.com/office/officeart/2005/8/layout/process3"/>
    <dgm:cxn modelId="{BEF62A6E-862B-4BC3-9494-41512B49DB49}" type="presParOf" srcId="{F79C93EA-43E1-48A7-BBA4-C716EA774FF3}" destId="{585FC361-68FE-46B8-A05A-7B6A1551F344}" srcOrd="0" destOrd="0" presId="urn:microsoft.com/office/officeart/2005/8/layout/process3"/>
    <dgm:cxn modelId="{4D0913B5-BCD5-4BEB-8825-457B644242DB}" type="presParOf" srcId="{585FC361-68FE-46B8-A05A-7B6A1551F344}" destId="{8F3F0498-D632-400B-81D8-5EEB7A8963D3}" srcOrd="0" destOrd="0" presId="urn:microsoft.com/office/officeart/2005/8/layout/process3"/>
    <dgm:cxn modelId="{F98400A8-C486-43D3-B928-13E6EEAA2F3E}" type="presParOf" srcId="{585FC361-68FE-46B8-A05A-7B6A1551F344}" destId="{8ED9E123-17AD-4398-B8A6-FC1BD577BC32}" srcOrd="1" destOrd="0" presId="urn:microsoft.com/office/officeart/2005/8/layout/process3"/>
    <dgm:cxn modelId="{5877DFC5-B259-46FF-B658-7EFB1DD5839A}" type="presParOf" srcId="{585FC361-68FE-46B8-A05A-7B6A1551F344}" destId="{89604468-D200-480D-818F-497685A88298}" srcOrd="2" destOrd="0" presId="urn:microsoft.com/office/officeart/2005/8/layout/process3"/>
    <dgm:cxn modelId="{E5642835-05C3-4D68-8D21-3041744D970B}" type="presParOf" srcId="{F79C93EA-43E1-48A7-BBA4-C716EA774FF3}" destId="{76EE746B-80E8-44B4-A776-5D4BBE34743C}" srcOrd="1" destOrd="0" presId="urn:microsoft.com/office/officeart/2005/8/layout/process3"/>
    <dgm:cxn modelId="{27559F32-4898-483D-B004-7C6FF901AA1B}" type="presParOf" srcId="{76EE746B-80E8-44B4-A776-5D4BBE34743C}" destId="{3ABA91E2-223A-47E7-9C8D-BBB0BC02A0C3}" srcOrd="0" destOrd="0" presId="urn:microsoft.com/office/officeart/2005/8/layout/process3"/>
    <dgm:cxn modelId="{495875C8-D93C-454B-AFD9-DC7901E5BCA7}" type="presParOf" srcId="{F79C93EA-43E1-48A7-BBA4-C716EA774FF3}" destId="{B6EB9E68-A9AB-4046-A1E4-BBF0C2FD7E4D}" srcOrd="2" destOrd="0" presId="urn:microsoft.com/office/officeart/2005/8/layout/process3"/>
    <dgm:cxn modelId="{2C8FD915-18EF-4915-9C71-232C473D4F15}" type="presParOf" srcId="{B6EB9E68-A9AB-4046-A1E4-BBF0C2FD7E4D}" destId="{64AE26CD-63BC-4F94-BFB1-5CDB47A49FEE}" srcOrd="0" destOrd="0" presId="urn:microsoft.com/office/officeart/2005/8/layout/process3"/>
    <dgm:cxn modelId="{92130B9A-D781-4175-9B75-0DD4E5DA3D35}" type="presParOf" srcId="{B6EB9E68-A9AB-4046-A1E4-BBF0C2FD7E4D}" destId="{E3CDB634-2CF4-46EE-A253-5CA5634B40DA}" srcOrd="1" destOrd="0" presId="urn:microsoft.com/office/officeart/2005/8/layout/process3"/>
    <dgm:cxn modelId="{E1B4ACA2-2C38-4D77-A383-FE8F490717C3}" type="presParOf" srcId="{B6EB9E68-A9AB-4046-A1E4-BBF0C2FD7E4D}" destId="{4CD24C60-69FE-4757-894A-CF2F560CC35F}" srcOrd="2" destOrd="0" presId="urn:microsoft.com/office/officeart/2005/8/layout/process3"/>
    <dgm:cxn modelId="{BE845692-633D-4BD8-9467-F3056E966F4E}" type="presParOf" srcId="{F79C93EA-43E1-48A7-BBA4-C716EA774FF3}" destId="{CA3C387F-85F0-4F6F-BFC1-871F87EA560A}" srcOrd="3" destOrd="0" presId="urn:microsoft.com/office/officeart/2005/8/layout/process3"/>
    <dgm:cxn modelId="{F56C19AA-6989-45AC-8492-3E82959AC303}" type="presParOf" srcId="{CA3C387F-85F0-4F6F-BFC1-871F87EA560A}" destId="{CD0D0375-DFFE-4D5F-BED5-BFF3E6F09309}" srcOrd="0" destOrd="0" presId="urn:microsoft.com/office/officeart/2005/8/layout/process3"/>
    <dgm:cxn modelId="{6D53B5B4-1971-4C2E-989A-BA7A947145EC}" type="presParOf" srcId="{F79C93EA-43E1-48A7-BBA4-C716EA774FF3}" destId="{C02B59B5-4607-442C-9076-31EFDA2F54B0}" srcOrd="4" destOrd="0" presId="urn:microsoft.com/office/officeart/2005/8/layout/process3"/>
    <dgm:cxn modelId="{4F722D4E-633A-4F48-8FF6-2AF18364647D}" type="presParOf" srcId="{C02B59B5-4607-442C-9076-31EFDA2F54B0}" destId="{254B7EDE-B03E-46CA-AEA0-BAB009464484}" srcOrd="0" destOrd="0" presId="urn:microsoft.com/office/officeart/2005/8/layout/process3"/>
    <dgm:cxn modelId="{4CE95F17-C62A-4986-B199-E9940F311179}" type="presParOf" srcId="{C02B59B5-4607-442C-9076-31EFDA2F54B0}" destId="{DF13771E-843D-42EC-9AD3-2158133F10AE}" srcOrd="1" destOrd="0" presId="urn:microsoft.com/office/officeart/2005/8/layout/process3"/>
    <dgm:cxn modelId="{DF1D8F9A-1D49-454C-9FF7-97069478C2F8}" type="presParOf" srcId="{C02B59B5-4607-442C-9076-31EFDA2F54B0}" destId="{FF69AFC0-A31B-4688-B7FF-9A3EFCE34A4E}" srcOrd="2" destOrd="0" presId="urn:microsoft.com/office/officeart/2005/8/layout/process3"/>
    <dgm:cxn modelId="{A16BDC6A-7CCC-4E6C-AF65-D4B462C59128}" type="presParOf" srcId="{F79C93EA-43E1-48A7-BBA4-C716EA774FF3}" destId="{FFF282C1-EFA2-4CC7-B366-4F3337EA0D0B}" srcOrd="5" destOrd="0" presId="urn:microsoft.com/office/officeart/2005/8/layout/process3"/>
    <dgm:cxn modelId="{62D762D1-278A-48A2-A90C-C6E81C9721A3}" type="presParOf" srcId="{FFF282C1-EFA2-4CC7-B366-4F3337EA0D0B}" destId="{39F278A3-3BA5-4FB3-85B7-F8A0B1CE7CD3}" srcOrd="0" destOrd="0" presId="urn:microsoft.com/office/officeart/2005/8/layout/process3"/>
    <dgm:cxn modelId="{31E0D9E2-E87F-4C35-A13B-E630B5D7F34E}" type="presParOf" srcId="{F79C93EA-43E1-48A7-BBA4-C716EA774FF3}" destId="{BBB788C6-5C9B-4050-979E-26CF403AE4F0}" srcOrd="6" destOrd="0" presId="urn:microsoft.com/office/officeart/2005/8/layout/process3"/>
    <dgm:cxn modelId="{CD2DA8B3-EE55-47B8-810B-AB5CC2A35891}" type="presParOf" srcId="{BBB788C6-5C9B-4050-979E-26CF403AE4F0}" destId="{5B3B5856-0442-41E3-A684-6ECEE5C90B21}" srcOrd="0" destOrd="0" presId="urn:microsoft.com/office/officeart/2005/8/layout/process3"/>
    <dgm:cxn modelId="{E1AD847B-B365-4BA0-8D28-E895E54E7DC8}" type="presParOf" srcId="{BBB788C6-5C9B-4050-979E-26CF403AE4F0}" destId="{620506AB-74AA-424C-A47E-D23D67D50CBB}" srcOrd="1" destOrd="0" presId="urn:microsoft.com/office/officeart/2005/8/layout/process3"/>
    <dgm:cxn modelId="{A29614D3-DD15-4E0A-AAED-A2DB7A4627F9}" type="presParOf" srcId="{BBB788C6-5C9B-4050-979E-26CF403AE4F0}" destId="{22DD357E-1880-48A4-BF98-41CACA280B10}" srcOrd="2" destOrd="0" presId="urn:microsoft.com/office/officeart/2005/8/layout/process3"/>
    <dgm:cxn modelId="{87513C5E-9F41-4036-A3D2-33EC657F1413}" type="presParOf" srcId="{F79C93EA-43E1-48A7-BBA4-C716EA774FF3}" destId="{D47B6BB7-1E0E-4466-B3FC-8867FB21B975}" srcOrd="7" destOrd="0" presId="urn:microsoft.com/office/officeart/2005/8/layout/process3"/>
    <dgm:cxn modelId="{B73DA7A3-531B-4F6B-B147-7EE0F60EFC08}" type="presParOf" srcId="{D47B6BB7-1E0E-4466-B3FC-8867FB21B975}" destId="{C8FE2E68-A3BE-4EA5-88EB-05337D7EE0E0}" srcOrd="0" destOrd="0" presId="urn:microsoft.com/office/officeart/2005/8/layout/process3"/>
    <dgm:cxn modelId="{A06A4748-CAAB-40D7-9B52-E25A0A1C9DDF}" type="presParOf" srcId="{F79C93EA-43E1-48A7-BBA4-C716EA774FF3}" destId="{AF73A325-8BDF-4590-958B-12CE70E40044}" srcOrd="8" destOrd="0" presId="urn:microsoft.com/office/officeart/2005/8/layout/process3"/>
    <dgm:cxn modelId="{A2763DF9-C6D6-4895-A560-BEF6DD089282}" type="presParOf" srcId="{AF73A325-8BDF-4590-958B-12CE70E40044}" destId="{6D0D0A69-0BF8-4294-A6D2-638018C1EF31}" srcOrd="0" destOrd="0" presId="urn:microsoft.com/office/officeart/2005/8/layout/process3"/>
    <dgm:cxn modelId="{56E85152-5D87-4F87-ACFD-E401293952BB}" type="presParOf" srcId="{AF73A325-8BDF-4590-958B-12CE70E40044}" destId="{B2046E2C-5E00-4178-A54E-211D00D11F89}" srcOrd="1" destOrd="0" presId="urn:microsoft.com/office/officeart/2005/8/layout/process3"/>
    <dgm:cxn modelId="{36146D7E-927F-4090-8129-3484F030EA01}" type="presParOf" srcId="{AF73A325-8BDF-4590-958B-12CE70E40044}" destId="{6D3C2C09-91BA-4EDA-BD5F-72BF1F93DCE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2AAE5-6F90-41AA-894A-68876D08F12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6266083-973D-4124-BF68-D6F734C2120E}">
      <dgm:prSet phldrT="[Text]" phldr="0"/>
      <dgm:spPr/>
      <dgm:t>
        <a:bodyPr/>
        <a:lstStyle/>
        <a:p>
          <a:pPr rtl="0"/>
          <a:r>
            <a:rPr lang="en-US" dirty="0">
              <a:latin typeface="Aptos Display" panose="02110004020202020204"/>
            </a:rPr>
            <a:t>Project Planning</a:t>
          </a:r>
          <a:endParaRPr lang="en-US" dirty="0"/>
        </a:p>
      </dgm:t>
    </dgm:pt>
    <dgm:pt modelId="{D60B03D2-FF51-499F-90A1-ED5A663BEF42}" type="parTrans" cxnId="{2E9F52EA-77D1-4EB4-B888-24E22CB76E58}">
      <dgm:prSet/>
      <dgm:spPr/>
      <dgm:t>
        <a:bodyPr/>
        <a:lstStyle/>
        <a:p>
          <a:endParaRPr lang="en-US"/>
        </a:p>
      </dgm:t>
    </dgm:pt>
    <dgm:pt modelId="{B200B260-F047-41C6-AE6D-FD91B78C3967}" type="sibTrans" cxnId="{2E9F52EA-77D1-4EB4-B888-24E22CB76E58}">
      <dgm:prSet/>
      <dgm:spPr/>
      <dgm:t>
        <a:bodyPr/>
        <a:lstStyle/>
        <a:p>
          <a:endParaRPr lang="en-US"/>
        </a:p>
      </dgm:t>
    </dgm:pt>
    <dgm:pt modelId="{B3F7E866-827B-420E-AC88-78A9F62C2F42}">
      <dgm:prSet phldrT="[Text]"/>
      <dgm:spPr/>
      <dgm:t>
        <a:bodyPr/>
        <a:lstStyle/>
        <a:p>
          <a:pPr rtl="0"/>
          <a:r>
            <a:rPr lang="en-US" dirty="0">
              <a:latin typeface="Aptos Display" panose="02110004020202020204"/>
            </a:rPr>
            <a:t>October</a:t>
          </a:r>
          <a:endParaRPr lang="en-US" dirty="0"/>
        </a:p>
      </dgm:t>
    </dgm:pt>
    <dgm:pt modelId="{9D1F3853-F1DD-42D8-B7B3-A6B6AB6D17D2}" type="parTrans" cxnId="{DDE4B2CF-97E1-4FF8-8D76-14B711113D29}">
      <dgm:prSet/>
      <dgm:spPr/>
      <dgm:t>
        <a:bodyPr/>
        <a:lstStyle/>
        <a:p>
          <a:endParaRPr lang="en-US"/>
        </a:p>
      </dgm:t>
    </dgm:pt>
    <dgm:pt modelId="{46CD27C9-94F2-40BE-9B2F-55F7B1603A12}" type="sibTrans" cxnId="{DDE4B2CF-97E1-4FF8-8D76-14B711113D29}">
      <dgm:prSet/>
      <dgm:spPr/>
      <dgm:t>
        <a:bodyPr/>
        <a:lstStyle/>
        <a:p>
          <a:endParaRPr lang="en-US"/>
        </a:p>
      </dgm:t>
    </dgm:pt>
    <dgm:pt modelId="{69A09CB0-A5E9-4A2E-924A-9527E046C403}">
      <dgm:prSet phldr="0"/>
      <dgm:spPr/>
      <dgm:t>
        <a:bodyPr/>
        <a:lstStyle/>
        <a:p>
          <a:pPr rtl="0"/>
          <a:r>
            <a:rPr lang="en-US" dirty="0">
              <a:latin typeface="Aptos Display" panose="02110004020202020204"/>
            </a:rPr>
            <a:t>Meeting with UL System President</a:t>
          </a:r>
        </a:p>
      </dgm:t>
    </dgm:pt>
    <dgm:pt modelId="{5D5E58C5-DBD5-4E0B-99D4-1B5BE4B8EC6F}" type="parTrans" cxnId="{DF23AD41-FEBE-4FAD-8256-065B4078BB98}">
      <dgm:prSet/>
      <dgm:spPr/>
    </dgm:pt>
    <dgm:pt modelId="{F8FF707E-651B-413B-ABDF-1CAAEBF6877D}" type="sibTrans" cxnId="{DF23AD41-FEBE-4FAD-8256-065B4078BB98}">
      <dgm:prSet/>
      <dgm:spPr/>
      <dgm:t>
        <a:bodyPr/>
        <a:lstStyle/>
        <a:p>
          <a:endParaRPr lang="en-US"/>
        </a:p>
      </dgm:t>
    </dgm:pt>
    <dgm:pt modelId="{FB7275C4-AB29-4F02-B769-40B66144E75A}">
      <dgm:prSet phldr="0"/>
      <dgm:spPr/>
      <dgm:t>
        <a:bodyPr/>
        <a:lstStyle/>
        <a:p>
          <a:pPr rtl="0"/>
          <a:r>
            <a:rPr lang="en-US" dirty="0">
              <a:latin typeface="Aptos Display" panose="02110004020202020204"/>
            </a:rPr>
            <a:t>Early November</a:t>
          </a:r>
        </a:p>
      </dgm:t>
    </dgm:pt>
    <dgm:pt modelId="{D2609118-6CDA-40F4-8B72-8CA664321C7B}" type="parTrans" cxnId="{9901AAC6-FC0D-4868-972B-60199F0C5E90}">
      <dgm:prSet/>
      <dgm:spPr/>
    </dgm:pt>
    <dgm:pt modelId="{7CAA77FD-5B0F-4E60-B77E-CAC7654CBE15}" type="sibTrans" cxnId="{9901AAC6-FC0D-4868-972B-60199F0C5E90}">
      <dgm:prSet/>
      <dgm:spPr/>
      <dgm:t>
        <a:bodyPr/>
        <a:lstStyle/>
        <a:p>
          <a:endParaRPr lang="en-US"/>
        </a:p>
      </dgm:t>
    </dgm:pt>
    <dgm:pt modelId="{23C90CF2-BAB6-4733-BC09-BC8AC8E4AA53}">
      <dgm:prSet phldr="0"/>
      <dgm:spPr/>
      <dgm:t>
        <a:bodyPr/>
        <a:lstStyle/>
        <a:p>
          <a:pPr rtl="0"/>
          <a:r>
            <a:rPr lang="en-US" dirty="0">
              <a:latin typeface="Aptos Display" panose="02110004020202020204"/>
            </a:rPr>
            <a:t>Retreat with Fellows Team</a:t>
          </a:r>
        </a:p>
      </dgm:t>
    </dgm:pt>
    <dgm:pt modelId="{37FF10EB-FF89-468D-90B4-77DBFC0F098C}" type="parTrans" cxnId="{15BC0808-3519-4B32-B773-B57F67D26CA4}">
      <dgm:prSet/>
      <dgm:spPr/>
    </dgm:pt>
    <dgm:pt modelId="{F1085C0B-36DA-4DEF-8E3E-953416E6232E}" type="sibTrans" cxnId="{15BC0808-3519-4B32-B773-B57F67D26CA4}">
      <dgm:prSet/>
      <dgm:spPr/>
      <dgm:t>
        <a:bodyPr/>
        <a:lstStyle/>
        <a:p>
          <a:endParaRPr lang="en-US"/>
        </a:p>
      </dgm:t>
    </dgm:pt>
    <dgm:pt modelId="{54FFE603-BD9D-4731-9F43-B27CA93FC437}">
      <dgm:prSet phldr="0"/>
      <dgm:spPr/>
      <dgm:t>
        <a:bodyPr/>
        <a:lstStyle/>
        <a:p>
          <a:pPr rtl="0"/>
          <a:r>
            <a:rPr lang="en-US" dirty="0">
              <a:latin typeface="Aptos Display" panose="02110004020202020204"/>
            </a:rPr>
            <a:t>Presentation Development</a:t>
          </a:r>
        </a:p>
      </dgm:t>
    </dgm:pt>
    <dgm:pt modelId="{1AA721A5-3811-472B-B93B-BD347706D835}" type="parTrans" cxnId="{244C5B02-9DB6-4BC5-AE6B-3358A89307E1}">
      <dgm:prSet/>
      <dgm:spPr/>
    </dgm:pt>
    <dgm:pt modelId="{928689E2-B9B4-48D8-A35B-519FF2E05A3B}" type="sibTrans" cxnId="{244C5B02-9DB6-4BC5-AE6B-3358A89307E1}">
      <dgm:prSet/>
      <dgm:spPr/>
      <dgm:t>
        <a:bodyPr/>
        <a:lstStyle/>
        <a:p>
          <a:endParaRPr lang="en-US"/>
        </a:p>
      </dgm:t>
    </dgm:pt>
    <dgm:pt modelId="{07BA8A93-7308-4313-95EC-A77797EB5405}">
      <dgm:prSet phldr="0"/>
      <dgm:spPr/>
      <dgm:t>
        <a:bodyPr/>
        <a:lstStyle/>
        <a:p>
          <a:r>
            <a:rPr lang="en-US" dirty="0">
              <a:latin typeface="Aptos Display" panose="02110004020202020204"/>
            </a:rPr>
            <a:t>Mid-November</a:t>
          </a:r>
        </a:p>
      </dgm:t>
    </dgm:pt>
    <dgm:pt modelId="{560D346B-9420-48EF-82EA-5BF5B4476FAF}" type="parTrans" cxnId="{08E8A483-8267-4BDC-995E-328140854DFE}">
      <dgm:prSet/>
      <dgm:spPr/>
    </dgm:pt>
    <dgm:pt modelId="{13F3B4E7-3BBC-4E5B-AB48-35BA31C22454}" type="sibTrans" cxnId="{08E8A483-8267-4BDC-995E-328140854DFE}">
      <dgm:prSet/>
      <dgm:spPr/>
    </dgm:pt>
    <dgm:pt modelId="{3F1E4D63-437C-4602-B32D-5166B8E239D7}">
      <dgm:prSet phldr="0"/>
      <dgm:spPr/>
      <dgm:t>
        <a:bodyPr/>
        <a:lstStyle/>
        <a:p>
          <a:pPr rtl="0"/>
          <a:r>
            <a:rPr lang="en-US" dirty="0">
              <a:latin typeface="Aptos Display" panose="02110004020202020204"/>
            </a:rPr>
            <a:t>Planning Meeting with UL System Senior Staff</a:t>
          </a:r>
        </a:p>
      </dgm:t>
    </dgm:pt>
    <dgm:pt modelId="{52BB94D4-4890-4C78-B1B4-12CCD2E88D43}" type="parTrans" cxnId="{03335F1B-CEF3-4FEE-AD29-05E1FF4A1807}">
      <dgm:prSet/>
      <dgm:spPr/>
    </dgm:pt>
    <dgm:pt modelId="{76A00AD3-2946-469D-99C8-350949169262}" type="sibTrans" cxnId="{03335F1B-CEF3-4FEE-AD29-05E1FF4A1807}">
      <dgm:prSet/>
      <dgm:spPr/>
    </dgm:pt>
    <dgm:pt modelId="{968F2CDB-D6E1-41C0-93ED-3EB87F45A8AD}">
      <dgm:prSet phldr="0"/>
      <dgm:spPr/>
      <dgm:t>
        <a:bodyPr/>
        <a:lstStyle/>
        <a:p>
          <a:pPr rtl="0"/>
          <a:r>
            <a:rPr lang="en-US" dirty="0">
              <a:latin typeface="Aptos Display" panose="02110004020202020204"/>
            </a:rPr>
            <a:t>Dashboard Review</a:t>
          </a:r>
        </a:p>
      </dgm:t>
    </dgm:pt>
    <dgm:pt modelId="{C977E9CC-B7E8-4C0D-AE98-585B032D7B6B}" type="parTrans" cxnId="{49A3FCD0-9A6D-4654-8B5C-56399542401D}">
      <dgm:prSet/>
      <dgm:spPr/>
    </dgm:pt>
    <dgm:pt modelId="{E1911EC1-6C91-4DAD-9259-DC4947635A59}" type="sibTrans" cxnId="{49A3FCD0-9A6D-4654-8B5C-56399542401D}">
      <dgm:prSet/>
      <dgm:spPr/>
      <dgm:t>
        <a:bodyPr/>
        <a:lstStyle/>
        <a:p>
          <a:endParaRPr lang="en-US"/>
        </a:p>
        <a:p>
          <a:endParaRPr lang="en-US"/>
        </a:p>
      </dgm:t>
    </dgm:pt>
    <dgm:pt modelId="{53DEA356-53CF-47DD-ADCE-D62545CB9F24}">
      <dgm:prSet phldr="0"/>
      <dgm:spPr/>
      <dgm:t>
        <a:bodyPr/>
        <a:lstStyle/>
        <a:p>
          <a:pPr rtl="0"/>
          <a:r>
            <a:rPr lang="en-US" dirty="0">
              <a:latin typeface="Aptos Display" panose="02110004020202020204"/>
            </a:rPr>
            <a:t>Late November</a:t>
          </a:r>
        </a:p>
      </dgm:t>
    </dgm:pt>
    <dgm:pt modelId="{3FAE443C-FE94-4D36-B791-1AA2F41C4272}" type="parTrans" cxnId="{800F775B-568C-4ECA-9A98-52C3EA385103}">
      <dgm:prSet/>
      <dgm:spPr/>
    </dgm:pt>
    <dgm:pt modelId="{EC64ECF5-616F-45FF-BE81-0BCED792BCCC}" type="sibTrans" cxnId="{800F775B-568C-4ECA-9A98-52C3EA385103}">
      <dgm:prSet/>
      <dgm:spPr/>
    </dgm:pt>
    <dgm:pt modelId="{3AB709EB-D6D5-48CA-ABE5-A8FDD17BCF4C}">
      <dgm:prSet phldr="0"/>
      <dgm:spPr/>
      <dgm:t>
        <a:bodyPr/>
        <a:lstStyle/>
        <a:p>
          <a:pPr rtl="0"/>
          <a:r>
            <a:rPr lang="en-US" dirty="0">
              <a:latin typeface="Aptos Display" panose="02110004020202020204"/>
            </a:rPr>
            <a:t>Presentation to UL Lafayette Leadership</a:t>
          </a:r>
          <a:endParaRPr lang="en-US" dirty="0"/>
        </a:p>
      </dgm:t>
    </dgm:pt>
    <dgm:pt modelId="{CC471F05-BFCB-4376-96F6-BADAF9030007}" type="parTrans" cxnId="{064F289A-0529-4355-B1B8-A27D85D26415}">
      <dgm:prSet/>
      <dgm:spPr/>
    </dgm:pt>
    <dgm:pt modelId="{DAAC79BD-C5D5-448C-98A2-F3EA7BB021B4}" type="sibTrans" cxnId="{064F289A-0529-4355-B1B8-A27D85D26415}">
      <dgm:prSet/>
      <dgm:spPr/>
    </dgm:pt>
    <dgm:pt modelId="{2DACB0B1-330D-49E8-AEFA-E9D3B6A5ACD2}">
      <dgm:prSet phldr="0"/>
      <dgm:spPr/>
      <dgm:t>
        <a:bodyPr/>
        <a:lstStyle/>
        <a:p>
          <a:pPr rtl="0"/>
          <a:r>
            <a:rPr lang="en-US" dirty="0">
              <a:latin typeface="Aptos Display" panose="02110004020202020204"/>
            </a:rPr>
            <a:t>Demo to UL System IR</a:t>
          </a:r>
        </a:p>
      </dgm:t>
    </dgm:pt>
    <dgm:pt modelId="{778BD083-D24B-4E42-BDC9-57ECC981C2D4}" type="parTrans" cxnId="{E665F25F-D87A-4862-8946-17D620AE83DB}">
      <dgm:prSet/>
      <dgm:spPr/>
    </dgm:pt>
    <dgm:pt modelId="{79CF7FCE-5AED-45E5-A5FD-B0CB6027E076}" type="sibTrans" cxnId="{E665F25F-D87A-4862-8946-17D620AE83DB}">
      <dgm:prSet/>
      <dgm:spPr/>
    </dgm:pt>
    <dgm:pt modelId="{21D81960-7A7D-4A9C-A955-E4F1F80C210D}">
      <dgm:prSet phldr="0"/>
      <dgm:spPr/>
      <dgm:t>
        <a:bodyPr/>
        <a:lstStyle/>
        <a:p>
          <a:pPr rtl="0"/>
          <a:r>
            <a:rPr lang="en-US" dirty="0">
              <a:latin typeface="Aptos Display" panose="02110004020202020204"/>
            </a:rPr>
            <a:t>UL System Board Development</a:t>
          </a:r>
        </a:p>
      </dgm:t>
    </dgm:pt>
    <dgm:pt modelId="{B93A4637-55BB-4D53-B785-B04A9B4380FD}" type="parTrans" cxnId="{E30F76C2-1340-46AA-9CA8-D9E227647FE2}">
      <dgm:prSet/>
      <dgm:spPr/>
    </dgm:pt>
    <dgm:pt modelId="{1A95A187-C7BC-481F-92BB-38BAB1F844D7}" type="sibTrans" cxnId="{E30F76C2-1340-46AA-9CA8-D9E227647FE2}">
      <dgm:prSet/>
      <dgm:spPr/>
      <dgm:t>
        <a:bodyPr/>
        <a:lstStyle/>
        <a:p>
          <a:endParaRPr lang="en-US"/>
        </a:p>
      </dgm:t>
    </dgm:pt>
    <dgm:pt modelId="{93167E7A-8F69-43F8-A9D4-76FFAA966472}">
      <dgm:prSet phldr="0"/>
      <dgm:spPr/>
      <dgm:t>
        <a:bodyPr/>
        <a:lstStyle/>
        <a:p>
          <a:pPr rtl="0"/>
          <a:r>
            <a:rPr lang="en-US" dirty="0">
              <a:latin typeface="Aptos Display" panose="02110004020202020204"/>
            </a:rPr>
            <a:t>Presentation to UL System Board of Supervisors and University Presidents</a:t>
          </a:r>
        </a:p>
      </dgm:t>
    </dgm:pt>
    <dgm:pt modelId="{63150B7D-0D3A-45FB-8515-95700A592134}" type="parTrans" cxnId="{FA93DA3A-013A-46BA-9CA2-17BEF0BA78B7}">
      <dgm:prSet/>
      <dgm:spPr/>
    </dgm:pt>
    <dgm:pt modelId="{CE3C0FFD-F43E-45FF-90CB-6CB096C0A8F9}" type="sibTrans" cxnId="{FA93DA3A-013A-46BA-9CA2-17BEF0BA78B7}">
      <dgm:prSet/>
      <dgm:spPr/>
    </dgm:pt>
    <dgm:pt modelId="{9BA65F69-A81D-4C2B-9C4C-6F78B51BAAE6}">
      <dgm:prSet phldr="0"/>
      <dgm:spPr/>
      <dgm:t>
        <a:bodyPr/>
        <a:lstStyle/>
        <a:p>
          <a:pPr rtl="0"/>
          <a:r>
            <a:rPr lang="en-US" dirty="0">
              <a:latin typeface="Aptos Display" panose="02110004020202020204"/>
            </a:rPr>
            <a:t>December</a:t>
          </a:r>
        </a:p>
      </dgm:t>
    </dgm:pt>
    <dgm:pt modelId="{9B750072-D1E2-44F1-9299-E5E97CE40092}" type="parTrans" cxnId="{E1A1CC6A-953B-4608-9ADD-035E5D7EE935}">
      <dgm:prSet/>
      <dgm:spPr/>
    </dgm:pt>
    <dgm:pt modelId="{EC06639A-1B88-4F2B-B6BF-D7760BBFB855}" type="sibTrans" cxnId="{E1A1CC6A-953B-4608-9ADD-035E5D7EE935}">
      <dgm:prSet/>
      <dgm:spPr/>
    </dgm:pt>
    <dgm:pt modelId="{F79C93EA-43E1-48A7-BBA4-C716EA774FF3}" type="pres">
      <dgm:prSet presAssocID="{A972AAE5-6F90-41AA-894A-68876D08F128}" presName="linearFlow" presStyleCnt="0">
        <dgm:presLayoutVars>
          <dgm:dir/>
          <dgm:animLvl val="lvl"/>
          <dgm:resizeHandles val="exact"/>
        </dgm:presLayoutVars>
      </dgm:prSet>
      <dgm:spPr/>
    </dgm:pt>
    <dgm:pt modelId="{B6EB9E68-A9AB-4046-A1E4-BBF0C2FD7E4D}" type="pres">
      <dgm:prSet presAssocID="{16266083-973D-4124-BF68-D6F734C2120E}" presName="composite" presStyleCnt="0"/>
      <dgm:spPr/>
    </dgm:pt>
    <dgm:pt modelId="{64AE26CD-63BC-4F94-BFB1-5CDB47A49FEE}" type="pres">
      <dgm:prSet presAssocID="{16266083-973D-4124-BF68-D6F734C2120E}" presName="parTx" presStyleLbl="node1" presStyleIdx="0" presStyleCnt="4">
        <dgm:presLayoutVars>
          <dgm:chMax val="0"/>
          <dgm:chPref val="0"/>
          <dgm:bulletEnabled val="1"/>
        </dgm:presLayoutVars>
      </dgm:prSet>
      <dgm:spPr/>
    </dgm:pt>
    <dgm:pt modelId="{E3CDB634-2CF4-46EE-A253-5CA5634B40DA}" type="pres">
      <dgm:prSet presAssocID="{16266083-973D-4124-BF68-D6F734C2120E}" presName="parSh" presStyleLbl="node1" presStyleIdx="0" presStyleCnt="4"/>
      <dgm:spPr/>
    </dgm:pt>
    <dgm:pt modelId="{4CD24C60-69FE-4757-894A-CF2F560CC35F}" type="pres">
      <dgm:prSet presAssocID="{16266083-973D-4124-BF68-D6F734C2120E}" presName="desTx" presStyleLbl="fgAcc1" presStyleIdx="0" presStyleCnt="4">
        <dgm:presLayoutVars>
          <dgm:bulletEnabled val="1"/>
        </dgm:presLayoutVars>
      </dgm:prSet>
      <dgm:spPr/>
    </dgm:pt>
    <dgm:pt modelId="{CA3C387F-85F0-4F6F-BFC1-871F87EA560A}" type="pres">
      <dgm:prSet presAssocID="{B200B260-F047-41C6-AE6D-FD91B78C3967}" presName="sibTrans" presStyleLbl="sibTrans2D1" presStyleIdx="0" presStyleCnt="3"/>
      <dgm:spPr/>
    </dgm:pt>
    <dgm:pt modelId="{CD0D0375-DFFE-4D5F-BED5-BFF3E6F09309}" type="pres">
      <dgm:prSet presAssocID="{B200B260-F047-41C6-AE6D-FD91B78C3967}" presName="connTx" presStyleLbl="sibTrans2D1" presStyleIdx="0" presStyleCnt="3"/>
      <dgm:spPr/>
    </dgm:pt>
    <dgm:pt modelId="{C02B59B5-4607-442C-9076-31EFDA2F54B0}" type="pres">
      <dgm:prSet presAssocID="{54FFE603-BD9D-4731-9F43-B27CA93FC437}" presName="composite" presStyleCnt="0"/>
      <dgm:spPr/>
    </dgm:pt>
    <dgm:pt modelId="{254B7EDE-B03E-46CA-AEA0-BAB009464484}" type="pres">
      <dgm:prSet presAssocID="{54FFE603-BD9D-4731-9F43-B27CA93FC437}" presName="parTx" presStyleLbl="node1" presStyleIdx="0" presStyleCnt="4">
        <dgm:presLayoutVars>
          <dgm:chMax val="0"/>
          <dgm:chPref val="0"/>
          <dgm:bulletEnabled val="1"/>
        </dgm:presLayoutVars>
      </dgm:prSet>
      <dgm:spPr/>
    </dgm:pt>
    <dgm:pt modelId="{DF13771E-843D-42EC-9AD3-2158133F10AE}" type="pres">
      <dgm:prSet presAssocID="{54FFE603-BD9D-4731-9F43-B27CA93FC437}" presName="parSh" presStyleLbl="node1" presStyleIdx="1" presStyleCnt="4"/>
      <dgm:spPr/>
    </dgm:pt>
    <dgm:pt modelId="{FF69AFC0-A31B-4688-B7FF-9A3EFCE34A4E}" type="pres">
      <dgm:prSet presAssocID="{54FFE603-BD9D-4731-9F43-B27CA93FC437}" presName="desTx" presStyleLbl="fgAcc1" presStyleIdx="1" presStyleCnt="4">
        <dgm:presLayoutVars>
          <dgm:bulletEnabled val="1"/>
        </dgm:presLayoutVars>
      </dgm:prSet>
      <dgm:spPr/>
    </dgm:pt>
    <dgm:pt modelId="{FFF282C1-EFA2-4CC7-B366-4F3337EA0D0B}" type="pres">
      <dgm:prSet presAssocID="{928689E2-B9B4-48D8-A35B-519FF2E05A3B}" presName="sibTrans" presStyleLbl="sibTrans2D1" presStyleIdx="1" presStyleCnt="3"/>
      <dgm:spPr/>
    </dgm:pt>
    <dgm:pt modelId="{39F278A3-3BA5-4FB3-85B7-F8A0B1CE7CD3}" type="pres">
      <dgm:prSet presAssocID="{928689E2-B9B4-48D8-A35B-519FF2E05A3B}" presName="connTx" presStyleLbl="sibTrans2D1" presStyleIdx="1" presStyleCnt="3"/>
      <dgm:spPr/>
    </dgm:pt>
    <dgm:pt modelId="{BBB788C6-5C9B-4050-979E-26CF403AE4F0}" type="pres">
      <dgm:prSet presAssocID="{968F2CDB-D6E1-41C0-93ED-3EB87F45A8AD}" presName="composite" presStyleCnt="0"/>
      <dgm:spPr/>
    </dgm:pt>
    <dgm:pt modelId="{5B3B5856-0442-41E3-A684-6ECEE5C90B21}" type="pres">
      <dgm:prSet presAssocID="{968F2CDB-D6E1-41C0-93ED-3EB87F45A8AD}" presName="parTx" presStyleLbl="node1" presStyleIdx="1" presStyleCnt="4">
        <dgm:presLayoutVars>
          <dgm:chMax val="0"/>
          <dgm:chPref val="0"/>
          <dgm:bulletEnabled val="1"/>
        </dgm:presLayoutVars>
      </dgm:prSet>
      <dgm:spPr/>
    </dgm:pt>
    <dgm:pt modelId="{620506AB-74AA-424C-A47E-D23D67D50CBB}" type="pres">
      <dgm:prSet presAssocID="{968F2CDB-D6E1-41C0-93ED-3EB87F45A8AD}" presName="parSh" presStyleLbl="node1" presStyleIdx="2" presStyleCnt="4"/>
      <dgm:spPr/>
    </dgm:pt>
    <dgm:pt modelId="{22DD357E-1880-48A4-BF98-41CACA280B10}" type="pres">
      <dgm:prSet presAssocID="{968F2CDB-D6E1-41C0-93ED-3EB87F45A8AD}" presName="desTx" presStyleLbl="fgAcc1" presStyleIdx="2" presStyleCnt="4">
        <dgm:presLayoutVars>
          <dgm:bulletEnabled val="1"/>
        </dgm:presLayoutVars>
      </dgm:prSet>
      <dgm:spPr/>
    </dgm:pt>
    <dgm:pt modelId="{D47B6BB7-1E0E-4466-B3FC-8867FB21B975}" type="pres">
      <dgm:prSet presAssocID="{E1911EC1-6C91-4DAD-9259-DC4947635A59}" presName="sibTrans" presStyleLbl="sibTrans2D1" presStyleIdx="2" presStyleCnt="3"/>
      <dgm:spPr/>
    </dgm:pt>
    <dgm:pt modelId="{C8FE2E68-A3BE-4EA5-88EB-05337D7EE0E0}" type="pres">
      <dgm:prSet presAssocID="{E1911EC1-6C91-4DAD-9259-DC4947635A59}" presName="connTx" presStyleLbl="sibTrans2D1" presStyleIdx="2" presStyleCnt="3"/>
      <dgm:spPr/>
    </dgm:pt>
    <dgm:pt modelId="{AF73A325-8BDF-4590-958B-12CE70E40044}" type="pres">
      <dgm:prSet presAssocID="{21D81960-7A7D-4A9C-A955-E4F1F80C210D}" presName="composite" presStyleCnt="0"/>
      <dgm:spPr/>
    </dgm:pt>
    <dgm:pt modelId="{6D0D0A69-0BF8-4294-A6D2-638018C1EF31}" type="pres">
      <dgm:prSet presAssocID="{21D81960-7A7D-4A9C-A955-E4F1F80C210D}" presName="parTx" presStyleLbl="node1" presStyleIdx="2" presStyleCnt="4">
        <dgm:presLayoutVars>
          <dgm:chMax val="0"/>
          <dgm:chPref val="0"/>
          <dgm:bulletEnabled val="1"/>
        </dgm:presLayoutVars>
      </dgm:prSet>
      <dgm:spPr/>
    </dgm:pt>
    <dgm:pt modelId="{B2046E2C-5E00-4178-A54E-211D00D11F89}" type="pres">
      <dgm:prSet presAssocID="{21D81960-7A7D-4A9C-A955-E4F1F80C210D}" presName="parSh" presStyleLbl="node1" presStyleIdx="3" presStyleCnt="4"/>
      <dgm:spPr/>
    </dgm:pt>
    <dgm:pt modelId="{6D3C2C09-91BA-4EDA-BD5F-72BF1F93DCE2}" type="pres">
      <dgm:prSet presAssocID="{21D81960-7A7D-4A9C-A955-E4F1F80C210D}" presName="desTx" presStyleLbl="fgAcc1" presStyleIdx="3" presStyleCnt="4">
        <dgm:presLayoutVars>
          <dgm:bulletEnabled val="1"/>
        </dgm:presLayoutVars>
      </dgm:prSet>
      <dgm:spPr/>
    </dgm:pt>
  </dgm:ptLst>
  <dgm:cxnLst>
    <dgm:cxn modelId="{244C5B02-9DB6-4BC5-AE6B-3358A89307E1}" srcId="{A972AAE5-6F90-41AA-894A-68876D08F128}" destId="{54FFE603-BD9D-4731-9F43-B27CA93FC437}" srcOrd="1" destOrd="0" parTransId="{1AA721A5-3811-472B-B93B-BD347706D835}" sibTransId="{928689E2-B9B4-48D8-A35B-519FF2E05A3B}"/>
    <dgm:cxn modelId="{15BC0808-3519-4B32-B773-B57F67D26CA4}" srcId="{FB7275C4-AB29-4F02-B769-40B66144E75A}" destId="{23C90CF2-BAB6-4733-BC09-BC8AC8E4AA53}" srcOrd="0" destOrd="0" parTransId="{37FF10EB-FF89-468D-90B4-77DBFC0F098C}" sibTransId="{F1085C0B-36DA-4DEF-8E3E-953416E6232E}"/>
    <dgm:cxn modelId="{E50EB614-0D20-4F57-8108-90B37FE75425}" type="presOf" srcId="{E1911EC1-6C91-4DAD-9259-DC4947635A59}" destId="{D47B6BB7-1E0E-4466-B3FC-8867FB21B975}" srcOrd="0" destOrd="0" presId="urn:microsoft.com/office/officeart/2005/8/layout/process3"/>
    <dgm:cxn modelId="{E27C9C1A-8743-46E5-8E5B-4C8D4D0C2D9A}" type="presOf" srcId="{FB7275C4-AB29-4F02-B769-40B66144E75A}" destId="{4CD24C60-69FE-4757-894A-CF2F560CC35F}" srcOrd="0" destOrd="2" presId="urn:microsoft.com/office/officeart/2005/8/layout/process3"/>
    <dgm:cxn modelId="{03335F1B-CEF3-4FEE-AD29-05E1FF4A1807}" srcId="{07BA8A93-7308-4313-95EC-A77797EB5405}" destId="{3F1E4D63-437C-4602-B32D-5166B8E239D7}" srcOrd="0" destOrd="0" parTransId="{52BB94D4-4890-4C78-B1B4-12CCD2E88D43}" sibTransId="{76A00AD3-2946-469D-99C8-350949169262}"/>
    <dgm:cxn modelId="{53398924-5CA5-49DE-84AC-71B82471C7D5}" type="presOf" srcId="{9BA65F69-A81D-4C2B-9C4C-6F78B51BAAE6}" destId="{6D3C2C09-91BA-4EDA-BD5F-72BF1F93DCE2}" srcOrd="0" destOrd="0" presId="urn:microsoft.com/office/officeart/2005/8/layout/process3"/>
    <dgm:cxn modelId="{022E002B-BFF5-4D8B-9ACD-599999C75BAE}" type="presOf" srcId="{3F1E4D63-437C-4602-B32D-5166B8E239D7}" destId="{FF69AFC0-A31B-4688-B7FF-9A3EFCE34A4E}" srcOrd="0" destOrd="1" presId="urn:microsoft.com/office/officeart/2005/8/layout/process3"/>
    <dgm:cxn modelId="{5C745C30-7551-4E3F-BF63-4D2068E7C9AF}" type="presOf" srcId="{53DEA356-53CF-47DD-ADCE-D62545CB9F24}" destId="{22DD357E-1880-48A4-BF98-41CACA280B10}" srcOrd="0" destOrd="0" presId="urn:microsoft.com/office/officeart/2005/8/layout/process3"/>
    <dgm:cxn modelId="{113BAB35-7A89-43CF-BE2F-FE4B162139E1}" type="presOf" srcId="{16266083-973D-4124-BF68-D6F734C2120E}" destId="{E3CDB634-2CF4-46EE-A253-5CA5634B40DA}" srcOrd="1" destOrd="0" presId="urn:microsoft.com/office/officeart/2005/8/layout/process3"/>
    <dgm:cxn modelId="{FA93DA3A-013A-46BA-9CA2-17BEF0BA78B7}" srcId="{9BA65F69-A81D-4C2B-9C4C-6F78B51BAAE6}" destId="{93167E7A-8F69-43F8-A9D4-76FFAA966472}" srcOrd="0" destOrd="0" parTransId="{63150B7D-0D3A-45FB-8515-95700A592134}" sibTransId="{CE3C0FFD-F43E-45FF-90CB-6CB096C0A8F9}"/>
    <dgm:cxn modelId="{800F775B-568C-4ECA-9A98-52C3EA385103}" srcId="{968F2CDB-D6E1-41C0-93ED-3EB87F45A8AD}" destId="{53DEA356-53CF-47DD-ADCE-D62545CB9F24}" srcOrd="0" destOrd="0" parTransId="{3FAE443C-FE94-4D36-B791-1AA2F41C4272}" sibTransId="{EC64ECF5-616F-45FF-BE81-0BCED792BCCC}"/>
    <dgm:cxn modelId="{E665F25F-D87A-4862-8946-17D620AE83DB}" srcId="{53DEA356-53CF-47DD-ADCE-D62545CB9F24}" destId="{2DACB0B1-330D-49E8-AEFA-E9D3B6A5ACD2}" srcOrd="1" destOrd="0" parTransId="{778BD083-D24B-4E42-BDC9-57ECC981C2D4}" sibTransId="{79CF7FCE-5AED-45E5-A5FD-B0CB6027E076}"/>
    <dgm:cxn modelId="{DF23AD41-FEBE-4FAD-8256-065B4078BB98}" srcId="{B3F7E866-827B-420E-AC88-78A9F62C2F42}" destId="{69A09CB0-A5E9-4A2E-924A-9527E046C403}" srcOrd="0" destOrd="0" parTransId="{5D5E58C5-DBD5-4E0B-99D4-1B5BE4B8EC6F}" sibTransId="{F8FF707E-651B-413B-ABDF-1CAAEBF6877D}"/>
    <dgm:cxn modelId="{15712642-FC24-468D-B92D-7A5877ACF402}" type="presOf" srcId="{21D81960-7A7D-4A9C-A955-E4F1F80C210D}" destId="{6D0D0A69-0BF8-4294-A6D2-638018C1EF31}" srcOrd="0" destOrd="0" presId="urn:microsoft.com/office/officeart/2005/8/layout/process3"/>
    <dgm:cxn modelId="{90EBF345-C0E0-4C23-979D-EF683E9E8639}" type="presOf" srcId="{21D81960-7A7D-4A9C-A955-E4F1F80C210D}" destId="{B2046E2C-5E00-4178-A54E-211D00D11F89}" srcOrd="1" destOrd="0" presId="urn:microsoft.com/office/officeart/2005/8/layout/process3"/>
    <dgm:cxn modelId="{10C56B48-1B6D-4235-8718-2266AB7D849B}" type="presOf" srcId="{E1911EC1-6C91-4DAD-9259-DC4947635A59}" destId="{C8FE2E68-A3BE-4EA5-88EB-05337D7EE0E0}" srcOrd="1" destOrd="0" presId="urn:microsoft.com/office/officeart/2005/8/layout/process3"/>
    <dgm:cxn modelId="{E1A1CC6A-953B-4608-9ADD-035E5D7EE935}" srcId="{21D81960-7A7D-4A9C-A955-E4F1F80C210D}" destId="{9BA65F69-A81D-4C2B-9C4C-6F78B51BAAE6}" srcOrd="0" destOrd="0" parTransId="{9B750072-D1E2-44F1-9299-E5E97CE40092}" sibTransId="{EC06639A-1B88-4F2B-B6BF-D7760BBFB855}"/>
    <dgm:cxn modelId="{36AA5470-9033-46C8-9A51-2E9FD6D1DDD0}" type="presOf" srcId="{23C90CF2-BAB6-4733-BC09-BC8AC8E4AA53}" destId="{4CD24C60-69FE-4757-894A-CF2F560CC35F}" srcOrd="0" destOrd="3" presId="urn:microsoft.com/office/officeart/2005/8/layout/process3"/>
    <dgm:cxn modelId="{B0C8B256-8BBE-455B-A3BE-78A1EB8AC6E3}" type="presOf" srcId="{968F2CDB-D6E1-41C0-93ED-3EB87F45A8AD}" destId="{620506AB-74AA-424C-A47E-D23D67D50CBB}" srcOrd="1" destOrd="0" presId="urn:microsoft.com/office/officeart/2005/8/layout/process3"/>
    <dgm:cxn modelId="{3FDFBD82-BBAD-4B98-8C3D-8E184548F104}" type="presOf" srcId="{B200B260-F047-41C6-AE6D-FD91B78C3967}" destId="{CD0D0375-DFFE-4D5F-BED5-BFF3E6F09309}" srcOrd="1" destOrd="0" presId="urn:microsoft.com/office/officeart/2005/8/layout/process3"/>
    <dgm:cxn modelId="{08E8A483-8267-4BDC-995E-328140854DFE}" srcId="{54FFE603-BD9D-4731-9F43-B27CA93FC437}" destId="{07BA8A93-7308-4313-95EC-A77797EB5405}" srcOrd="0" destOrd="0" parTransId="{560D346B-9420-48EF-82EA-5BF5B4476FAF}" sibTransId="{13F3B4E7-3BBC-4E5B-AB48-35BA31C22454}"/>
    <dgm:cxn modelId="{840E9E90-DA4E-40FC-8FD6-0A65B5BC6BB1}" type="presOf" srcId="{B3F7E866-827B-420E-AC88-78A9F62C2F42}" destId="{4CD24C60-69FE-4757-894A-CF2F560CC35F}" srcOrd="0" destOrd="0" presId="urn:microsoft.com/office/officeart/2005/8/layout/process3"/>
    <dgm:cxn modelId="{0AA8F894-4212-4ADC-9EAB-5DAFF244F404}" type="presOf" srcId="{2DACB0B1-330D-49E8-AEFA-E9D3B6A5ACD2}" destId="{22DD357E-1880-48A4-BF98-41CACA280B10}" srcOrd="0" destOrd="2" presId="urn:microsoft.com/office/officeart/2005/8/layout/process3"/>
    <dgm:cxn modelId="{064F289A-0529-4355-B1B8-A27D85D26415}" srcId="{53DEA356-53CF-47DD-ADCE-D62545CB9F24}" destId="{3AB709EB-D6D5-48CA-ABE5-A8FDD17BCF4C}" srcOrd="0" destOrd="0" parTransId="{CC471F05-BFCB-4376-96F6-BADAF9030007}" sibTransId="{DAAC79BD-C5D5-448C-98A2-F3EA7BB021B4}"/>
    <dgm:cxn modelId="{CEC1A7B5-07AB-453C-8679-54551DC23879}" type="presOf" srcId="{A972AAE5-6F90-41AA-894A-68876D08F128}" destId="{F79C93EA-43E1-48A7-BBA4-C716EA774FF3}" srcOrd="0" destOrd="0" presId="urn:microsoft.com/office/officeart/2005/8/layout/process3"/>
    <dgm:cxn modelId="{C9B5D7BC-E8FA-4176-9467-31E6C40AEB5C}" type="presOf" srcId="{07BA8A93-7308-4313-95EC-A77797EB5405}" destId="{FF69AFC0-A31B-4688-B7FF-9A3EFCE34A4E}" srcOrd="0" destOrd="0" presId="urn:microsoft.com/office/officeart/2005/8/layout/process3"/>
    <dgm:cxn modelId="{E30F76C2-1340-46AA-9CA8-D9E227647FE2}" srcId="{A972AAE5-6F90-41AA-894A-68876D08F128}" destId="{21D81960-7A7D-4A9C-A955-E4F1F80C210D}" srcOrd="3" destOrd="0" parTransId="{B93A4637-55BB-4D53-B785-B04A9B4380FD}" sibTransId="{1A95A187-C7BC-481F-92BB-38BAB1F844D7}"/>
    <dgm:cxn modelId="{9901AAC6-FC0D-4868-972B-60199F0C5E90}" srcId="{16266083-973D-4124-BF68-D6F734C2120E}" destId="{FB7275C4-AB29-4F02-B769-40B66144E75A}" srcOrd="1" destOrd="0" parTransId="{D2609118-6CDA-40F4-8B72-8CA664321C7B}" sibTransId="{7CAA77FD-5B0F-4E60-B77E-CAC7654CBE15}"/>
    <dgm:cxn modelId="{DDE4B2CF-97E1-4FF8-8D76-14B711113D29}" srcId="{16266083-973D-4124-BF68-D6F734C2120E}" destId="{B3F7E866-827B-420E-AC88-78A9F62C2F42}" srcOrd="0" destOrd="0" parTransId="{9D1F3853-F1DD-42D8-B7B3-A6B6AB6D17D2}" sibTransId="{46CD27C9-94F2-40BE-9B2F-55F7B1603A12}"/>
    <dgm:cxn modelId="{23B0E5D0-26F6-4D2B-A333-04FA4E397882}" type="presOf" srcId="{54FFE603-BD9D-4731-9F43-B27CA93FC437}" destId="{DF13771E-843D-42EC-9AD3-2158133F10AE}" srcOrd="1" destOrd="0" presId="urn:microsoft.com/office/officeart/2005/8/layout/process3"/>
    <dgm:cxn modelId="{49A3FCD0-9A6D-4654-8B5C-56399542401D}" srcId="{A972AAE5-6F90-41AA-894A-68876D08F128}" destId="{968F2CDB-D6E1-41C0-93ED-3EB87F45A8AD}" srcOrd="2" destOrd="0" parTransId="{C977E9CC-B7E8-4C0D-AE98-585B032D7B6B}" sibTransId="{E1911EC1-6C91-4DAD-9259-DC4947635A59}"/>
    <dgm:cxn modelId="{7AA88DD5-9375-41D7-B631-A97E0A5CB293}" type="presOf" srcId="{B200B260-F047-41C6-AE6D-FD91B78C3967}" destId="{CA3C387F-85F0-4F6F-BFC1-871F87EA560A}" srcOrd="0" destOrd="0" presId="urn:microsoft.com/office/officeart/2005/8/layout/process3"/>
    <dgm:cxn modelId="{40B901DA-2350-4F49-8D4A-E5740810EFA7}" type="presOf" srcId="{928689E2-B9B4-48D8-A35B-519FF2E05A3B}" destId="{39F278A3-3BA5-4FB3-85B7-F8A0B1CE7CD3}" srcOrd="1" destOrd="0" presId="urn:microsoft.com/office/officeart/2005/8/layout/process3"/>
    <dgm:cxn modelId="{773828DA-3046-4DA0-90DB-E26CD2B59A35}" type="presOf" srcId="{16266083-973D-4124-BF68-D6F734C2120E}" destId="{64AE26CD-63BC-4F94-BFB1-5CDB47A49FEE}" srcOrd="0" destOrd="0" presId="urn:microsoft.com/office/officeart/2005/8/layout/process3"/>
    <dgm:cxn modelId="{A3BA2EE0-001A-4B3D-BBBF-7A2475607A8E}" type="presOf" srcId="{928689E2-B9B4-48D8-A35B-519FF2E05A3B}" destId="{FFF282C1-EFA2-4CC7-B366-4F3337EA0D0B}" srcOrd="0" destOrd="0" presId="urn:microsoft.com/office/officeart/2005/8/layout/process3"/>
    <dgm:cxn modelId="{C465D9E3-439C-4FC4-8F67-19DBCB569F4B}" type="presOf" srcId="{968F2CDB-D6E1-41C0-93ED-3EB87F45A8AD}" destId="{5B3B5856-0442-41E3-A684-6ECEE5C90B21}" srcOrd="0" destOrd="0" presId="urn:microsoft.com/office/officeart/2005/8/layout/process3"/>
    <dgm:cxn modelId="{2E9F52EA-77D1-4EB4-B888-24E22CB76E58}" srcId="{A972AAE5-6F90-41AA-894A-68876D08F128}" destId="{16266083-973D-4124-BF68-D6F734C2120E}" srcOrd="0" destOrd="0" parTransId="{D60B03D2-FF51-499F-90A1-ED5A663BEF42}" sibTransId="{B200B260-F047-41C6-AE6D-FD91B78C3967}"/>
    <dgm:cxn modelId="{7576ACEB-C326-4885-B34C-0A3EC3427505}" type="presOf" srcId="{69A09CB0-A5E9-4A2E-924A-9527E046C403}" destId="{4CD24C60-69FE-4757-894A-CF2F560CC35F}" srcOrd="0" destOrd="1" presId="urn:microsoft.com/office/officeart/2005/8/layout/process3"/>
    <dgm:cxn modelId="{12F7B7EE-0F48-4B73-8C51-2DF8A1F88F13}" type="presOf" srcId="{54FFE603-BD9D-4731-9F43-B27CA93FC437}" destId="{254B7EDE-B03E-46CA-AEA0-BAB009464484}" srcOrd="0" destOrd="0" presId="urn:microsoft.com/office/officeart/2005/8/layout/process3"/>
    <dgm:cxn modelId="{28931CF9-96D9-4E04-85C6-355A2239AC77}" type="presOf" srcId="{3AB709EB-D6D5-48CA-ABE5-A8FDD17BCF4C}" destId="{22DD357E-1880-48A4-BF98-41CACA280B10}" srcOrd="0" destOrd="1" presId="urn:microsoft.com/office/officeart/2005/8/layout/process3"/>
    <dgm:cxn modelId="{9C5FE9F9-783F-43A7-9EDA-A8BC6F75061B}" type="presOf" srcId="{93167E7A-8F69-43F8-A9D4-76FFAA966472}" destId="{6D3C2C09-91BA-4EDA-BD5F-72BF1F93DCE2}" srcOrd="0" destOrd="1" presId="urn:microsoft.com/office/officeart/2005/8/layout/process3"/>
    <dgm:cxn modelId="{4BF5121E-38B2-481A-AAFC-A8789960CF36}" type="presParOf" srcId="{F79C93EA-43E1-48A7-BBA4-C716EA774FF3}" destId="{B6EB9E68-A9AB-4046-A1E4-BBF0C2FD7E4D}" srcOrd="0" destOrd="0" presId="urn:microsoft.com/office/officeart/2005/8/layout/process3"/>
    <dgm:cxn modelId="{7F88177A-EF03-4764-B2DB-923C27C709AA}" type="presParOf" srcId="{B6EB9E68-A9AB-4046-A1E4-BBF0C2FD7E4D}" destId="{64AE26CD-63BC-4F94-BFB1-5CDB47A49FEE}" srcOrd="0" destOrd="0" presId="urn:microsoft.com/office/officeart/2005/8/layout/process3"/>
    <dgm:cxn modelId="{3967823B-9462-4FDE-A5D7-37AF3165E5DD}" type="presParOf" srcId="{B6EB9E68-A9AB-4046-A1E4-BBF0C2FD7E4D}" destId="{E3CDB634-2CF4-46EE-A253-5CA5634B40DA}" srcOrd="1" destOrd="0" presId="urn:microsoft.com/office/officeart/2005/8/layout/process3"/>
    <dgm:cxn modelId="{DAC381B1-80B5-44F6-897E-3456C484A447}" type="presParOf" srcId="{B6EB9E68-A9AB-4046-A1E4-BBF0C2FD7E4D}" destId="{4CD24C60-69FE-4757-894A-CF2F560CC35F}" srcOrd="2" destOrd="0" presId="urn:microsoft.com/office/officeart/2005/8/layout/process3"/>
    <dgm:cxn modelId="{8DBFD1E1-7B8C-44FA-82FE-A077ADA1747E}" type="presParOf" srcId="{F79C93EA-43E1-48A7-BBA4-C716EA774FF3}" destId="{CA3C387F-85F0-4F6F-BFC1-871F87EA560A}" srcOrd="1" destOrd="0" presId="urn:microsoft.com/office/officeart/2005/8/layout/process3"/>
    <dgm:cxn modelId="{9D1E2B01-1128-4B83-8B69-F530B3A42F3A}" type="presParOf" srcId="{CA3C387F-85F0-4F6F-BFC1-871F87EA560A}" destId="{CD0D0375-DFFE-4D5F-BED5-BFF3E6F09309}" srcOrd="0" destOrd="0" presId="urn:microsoft.com/office/officeart/2005/8/layout/process3"/>
    <dgm:cxn modelId="{2A979E0E-4A4B-4349-BB69-1248C8D5E809}" type="presParOf" srcId="{F79C93EA-43E1-48A7-BBA4-C716EA774FF3}" destId="{C02B59B5-4607-442C-9076-31EFDA2F54B0}" srcOrd="2" destOrd="0" presId="urn:microsoft.com/office/officeart/2005/8/layout/process3"/>
    <dgm:cxn modelId="{3168F1ED-E492-407E-9D59-6780983B5D0E}" type="presParOf" srcId="{C02B59B5-4607-442C-9076-31EFDA2F54B0}" destId="{254B7EDE-B03E-46CA-AEA0-BAB009464484}" srcOrd="0" destOrd="0" presId="urn:microsoft.com/office/officeart/2005/8/layout/process3"/>
    <dgm:cxn modelId="{57CEF59D-77A8-42B3-9660-A8708413E438}" type="presParOf" srcId="{C02B59B5-4607-442C-9076-31EFDA2F54B0}" destId="{DF13771E-843D-42EC-9AD3-2158133F10AE}" srcOrd="1" destOrd="0" presId="urn:microsoft.com/office/officeart/2005/8/layout/process3"/>
    <dgm:cxn modelId="{BF6DCF93-28F2-4EA3-965F-5DB22FFAA88A}" type="presParOf" srcId="{C02B59B5-4607-442C-9076-31EFDA2F54B0}" destId="{FF69AFC0-A31B-4688-B7FF-9A3EFCE34A4E}" srcOrd="2" destOrd="0" presId="urn:microsoft.com/office/officeart/2005/8/layout/process3"/>
    <dgm:cxn modelId="{11D3F4CF-0C5E-49F4-ABFB-39097EC85672}" type="presParOf" srcId="{F79C93EA-43E1-48A7-BBA4-C716EA774FF3}" destId="{FFF282C1-EFA2-4CC7-B366-4F3337EA0D0B}" srcOrd="3" destOrd="0" presId="urn:microsoft.com/office/officeart/2005/8/layout/process3"/>
    <dgm:cxn modelId="{4DB8A96B-376E-43BC-8475-C355B76C178C}" type="presParOf" srcId="{FFF282C1-EFA2-4CC7-B366-4F3337EA0D0B}" destId="{39F278A3-3BA5-4FB3-85B7-F8A0B1CE7CD3}" srcOrd="0" destOrd="0" presId="urn:microsoft.com/office/officeart/2005/8/layout/process3"/>
    <dgm:cxn modelId="{02D6F2D2-2353-409A-922E-3940739B6121}" type="presParOf" srcId="{F79C93EA-43E1-48A7-BBA4-C716EA774FF3}" destId="{BBB788C6-5C9B-4050-979E-26CF403AE4F0}" srcOrd="4" destOrd="0" presId="urn:microsoft.com/office/officeart/2005/8/layout/process3"/>
    <dgm:cxn modelId="{BEE6719F-B4EE-4A2C-91D8-10033EAF5F4E}" type="presParOf" srcId="{BBB788C6-5C9B-4050-979E-26CF403AE4F0}" destId="{5B3B5856-0442-41E3-A684-6ECEE5C90B21}" srcOrd="0" destOrd="0" presId="urn:microsoft.com/office/officeart/2005/8/layout/process3"/>
    <dgm:cxn modelId="{C536895E-FE9E-4F73-B6B8-CC674C0BA3A3}" type="presParOf" srcId="{BBB788C6-5C9B-4050-979E-26CF403AE4F0}" destId="{620506AB-74AA-424C-A47E-D23D67D50CBB}" srcOrd="1" destOrd="0" presId="urn:microsoft.com/office/officeart/2005/8/layout/process3"/>
    <dgm:cxn modelId="{2C635F4A-5A45-47FD-80AF-1A1C20A2D107}" type="presParOf" srcId="{BBB788C6-5C9B-4050-979E-26CF403AE4F0}" destId="{22DD357E-1880-48A4-BF98-41CACA280B10}" srcOrd="2" destOrd="0" presId="urn:microsoft.com/office/officeart/2005/8/layout/process3"/>
    <dgm:cxn modelId="{E01B8B04-6D52-41BB-841A-1D7AD5FB1FD0}" type="presParOf" srcId="{F79C93EA-43E1-48A7-BBA4-C716EA774FF3}" destId="{D47B6BB7-1E0E-4466-B3FC-8867FB21B975}" srcOrd="5" destOrd="0" presId="urn:microsoft.com/office/officeart/2005/8/layout/process3"/>
    <dgm:cxn modelId="{269AEF7F-43C8-41F7-A3B3-DE57C3F027E1}" type="presParOf" srcId="{D47B6BB7-1E0E-4466-B3FC-8867FB21B975}" destId="{C8FE2E68-A3BE-4EA5-88EB-05337D7EE0E0}" srcOrd="0" destOrd="0" presId="urn:microsoft.com/office/officeart/2005/8/layout/process3"/>
    <dgm:cxn modelId="{573337B5-C74D-4FEE-A591-266537E03261}" type="presParOf" srcId="{F79C93EA-43E1-48A7-BBA4-C716EA774FF3}" destId="{AF73A325-8BDF-4590-958B-12CE70E40044}" srcOrd="6" destOrd="0" presId="urn:microsoft.com/office/officeart/2005/8/layout/process3"/>
    <dgm:cxn modelId="{D531F580-151E-464F-BA32-33A5188E83C9}" type="presParOf" srcId="{AF73A325-8BDF-4590-958B-12CE70E40044}" destId="{6D0D0A69-0BF8-4294-A6D2-638018C1EF31}" srcOrd="0" destOrd="0" presId="urn:microsoft.com/office/officeart/2005/8/layout/process3"/>
    <dgm:cxn modelId="{FDCBC4E7-0FAB-45E3-99B5-C50824324326}" type="presParOf" srcId="{AF73A325-8BDF-4590-958B-12CE70E40044}" destId="{B2046E2C-5E00-4178-A54E-211D00D11F89}" srcOrd="1" destOrd="0" presId="urn:microsoft.com/office/officeart/2005/8/layout/process3"/>
    <dgm:cxn modelId="{FEDB7564-39F9-4757-8B35-CF34DD923302}" type="presParOf" srcId="{AF73A325-8BDF-4590-958B-12CE70E40044}" destId="{6D3C2C09-91BA-4EDA-BD5F-72BF1F93DCE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55212-55E2-48AB-9E52-6C5D330662C9}">
      <dsp:nvSpPr>
        <dsp:cNvPr id="0" name=""/>
        <dsp:cNvSpPr/>
      </dsp:nvSpPr>
      <dsp:spPr>
        <a:xfrm>
          <a:off x="2250914" y="29640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FF412-94DB-4629-894E-F649EA133700}">
      <dsp:nvSpPr>
        <dsp:cNvPr id="0" name=""/>
        <dsp:cNvSpPr/>
      </dsp:nvSpPr>
      <dsp:spPr>
        <a:xfrm>
          <a:off x="2718914" y="764402"/>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9B0D1-8D4E-4A24-B198-F39558E4E600}">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Data Fellows Program</a:t>
          </a:r>
          <a:endParaRPr lang="en-US" sz="2500" kern="1200"/>
        </a:p>
      </dsp:txBody>
      <dsp:txXfrm>
        <a:off x="1548914" y="3176402"/>
        <a:ext cx="3600000" cy="720000"/>
      </dsp:txXfrm>
    </dsp:sp>
    <dsp:sp modelId="{743A09DA-7027-4BF6-BEBC-EFF4CB414230}">
      <dsp:nvSpPr>
        <dsp:cNvPr id="0" name=""/>
        <dsp:cNvSpPr/>
      </dsp:nvSpPr>
      <dsp:spPr>
        <a:xfrm>
          <a:off x="6480914" y="29640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6A7E9-5B66-41C2-BB15-261D587CF9CF}">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39788-C68E-4323-A7AE-ED75C6A45E60}">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Project  Information</a:t>
          </a:r>
          <a:endParaRPr lang="en-US" sz="2500" kern="1200"/>
        </a:p>
      </dsp:txBody>
      <dsp:txXfrm>
        <a:off x="5778914" y="317640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9E123-17AD-4398-B8A6-FC1BD577BC32}">
      <dsp:nvSpPr>
        <dsp:cNvPr id="0" name=""/>
        <dsp:cNvSpPr/>
      </dsp:nvSpPr>
      <dsp:spPr>
        <a:xfrm>
          <a:off x="6189" y="1948875"/>
          <a:ext cx="1396476" cy="645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Aptos Display" panose="02110004020202020204"/>
            </a:rPr>
            <a:t>Initial Collaboration</a:t>
          </a:r>
          <a:endParaRPr lang="en-US" sz="1100" kern="1200" dirty="0"/>
        </a:p>
      </dsp:txBody>
      <dsp:txXfrm>
        <a:off x="6189" y="1948875"/>
        <a:ext cx="1396476" cy="430139"/>
      </dsp:txXfrm>
    </dsp:sp>
    <dsp:sp modelId="{89604468-D200-480D-818F-497685A88298}">
      <dsp:nvSpPr>
        <dsp:cNvPr id="0" name=""/>
        <dsp:cNvSpPr/>
      </dsp:nvSpPr>
      <dsp:spPr>
        <a:xfrm>
          <a:off x="292214" y="2379014"/>
          <a:ext cx="1396476" cy="1603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Aptos Display" panose="02110004020202020204"/>
            </a:rPr>
            <a:t>Sep – Dec 2023</a:t>
          </a:r>
          <a:endParaRPr lang="en-US" sz="1100" kern="1200" dirty="0"/>
        </a:p>
        <a:p>
          <a:pPr marL="57150" lvl="1" indent="-57150" algn="l" defTabSz="488950">
            <a:lnSpc>
              <a:spcPct val="90000"/>
            </a:lnSpc>
            <a:spcBef>
              <a:spcPct val="0"/>
            </a:spcBef>
            <a:spcAft>
              <a:spcPct val="15000"/>
            </a:spcAft>
            <a:buChar char="•"/>
          </a:pPr>
          <a:r>
            <a:rPr lang="en-US" sz="1100" kern="1200" dirty="0"/>
            <a:t>ULS Needs survey</a:t>
          </a:r>
        </a:p>
        <a:p>
          <a:pPr marL="57150" lvl="1" indent="-57150" algn="l" defTabSz="488950">
            <a:lnSpc>
              <a:spcPct val="90000"/>
            </a:lnSpc>
            <a:spcBef>
              <a:spcPct val="0"/>
            </a:spcBef>
            <a:spcAft>
              <a:spcPct val="15000"/>
            </a:spcAft>
            <a:buChar char="•"/>
          </a:pPr>
          <a:r>
            <a:rPr lang="en-US" sz="1100" kern="1200" dirty="0"/>
            <a:t>Identify two projects</a:t>
          </a:r>
        </a:p>
        <a:p>
          <a:pPr marL="57150" lvl="1" indent="-57150" algn="l" defTabSz="488950">
            <a:lnSpc>
              <a:spcPct val="90000"/>
            </a:lnSpc>
            <a:spcBef>
              <a:spcPct val="0"/>
            </a:spcBef>
            <a:spcAft>
              <a:spcPct val="15000"/>
            </a:spcAft>
            <a:buChar char="•"/>
          </a:pPr>
          <a:r>
            <a:rPr lang="en-US" sz="1100" kern="1200" dirty="0"/>
            <a:t>Formalize project charter/definition process </a:t>
          </a:r>
        </a:p>
      </dsp:txBody>
      <dsp:txXfrm>
        <a:off x="333115" y="2419915"/>
        <a:ext cx="1314674" cy="1521998"/>
      </dsp:txXfrm>
    </dsp:sp>
    <dsp:sp modelId="{76EE746B-80E8-44B4-A776-5D4BBE34743C}">
      <dsp:nvSpPr>
        <dsp:cNvPr id="0" name=""/>
        <dsp:cNvSpPr/>
      </dsp:nvSpPr>
      <dsp:spPr>
        <a:xfrm>
          <a:off x="1614366" y="1990103"/>
          <a:ext cx="448805" cy="347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614366" y="2059639"/>
        <a:ext cx="344500" cy="208610"/>
      </dsp:txXfrm>
    </dsp:sp>
    <dsp:sp modelId="{E3CDB634-2CF4-46EE-A253-5CA5634B40DA}">
      <dsp:nvSpPr>
        <dsp:cNvPr id="0" name=""/>
        <dsp:cNvSpPr/>
      </dsp:nvSpPr>
      <dsp:spPr>
        <a:xfrm>
          <a:off x="2249468" y="1948875"/>
          <a:ext cx="1396476" cy="645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Aptos Display" panose="02110004020202020204"/>
            </a:rPr>
            <a:t>Dual Enrollment Dashboard</a:t>
          </a:r>
          <a:endParaRPr lang="en-US" sz="1100" kern="1200" dirty="0"/>
        </a:p>
      </dsp:txBody>
      <dsp:txXfrm>
        <a:off x="2249468" y="1948875"/>
        <a:ext cx="1396476" cy="430139"/>
      </dsp:txXfrm>
    </dsp:sp>
    <dsp:sp modelId="{4CD24C60-69FE-4757-894A-CF2F560CC35F}">
      <dsp:nvSpPr>
        <dsp:cNvPr id="0" name=""/>
        <dsp:cNvSpPr/>
      </dsp:nvSpPr>
      <dsp:spPr>
        <a:xfrm>
          <a:off x="2535493" y="2379014"/>
          <a:ext cx="1396476" cy="1603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Aptos Display" panose="02110004020202020204"/>
            </a:rPr>
            <a:t>Dec 2023</a:t>
          </a:r>
          <a:endParaRPr lang="en-US" sz="1100" kern="1200" dirty="0"/>
        </a:p>
        <a:p>
          <a:pPr marL="57150" lvl="1" indent="-57150" algn="l" defTabSz="488950" rtl="0">
            <a:lnSpc>
              <a:spcPct val="90000"/>
            </a:lnSpc>
            <a:spcBef>
              <a:spcPct val="0"/>
            </a:spcBef>
            <a:spcAft>
              <a:spcPct val="15000"/>
            </a:spcAft>
            <a:buChar char="•"/>
          </a:pPr>
          <a:r>
            <a:rPr lang="en-US" sz="1100" kern="1200" dirty="0">
              <a:latin typeface="Aptos Display" panose="02110004020202020204"/>
            </a:rPr>
            <a:t>Data acquisition</a:t>
          </a:r>
          <a:endParaRPr lang="en-US" sz="1100" kern="1200" dirty="0"/>
        </a:p>
        <a:p>
          <a:pPr marL="57150" lvl="1" indent="-57150" algn="l" defTabSz="488950" rtl="0">
            <a:lnSpc>
              <a:spcPct val="90000"/>
            </a:lnSpc>
            <a:spcBef>
              <a:spcPct val="0"/>
            </a:spcBef>
            <a:spcAft>
              <a:spcPct val="15000"/>
            </a:spcAft>
            <a:buChar char="•"/>
          </a:pPr>
          <a:r>
            <a:rPr lang="en-US" sz="1100" kern="1200" dirty="0">
              <a:latin typeface="Aptos Display" panose="02110004020202020204"/>
            </a:rPr>
            <a:t>Dash development</a:t>
          </a:r>
          <a:endParaRPr lang="en-US" sz="1100" kern="1200" dirty="0"/>
        </a:p>
        <a:p>
          <a:pPr marL="57150" lvl="1" indent="-57150" algn="l" defTabSz="488950" rtl="0">
            <a:lnSpc>
              <a:spcPct val="90000"/>
            </a:lnSpc>
            <a:spcBef>
              <a:spcPct val="0"/>
            </a:spcBef>
            <a:spcAft>
              <a:spcPct val="15000"/>
            </a:spcAft>
            <a:buChar char="•"/>
          </a:pPr>
          <a:r>
            <a:rPr lang="en-US" sz="1100" kern="1200" dirty="0"/>
            <a:t>Peer reviews</a:t>
          </a:r>
        </a:p>
        <a:p>
          <a:pPr marL="57150" lvl="1" indent="-57150" algn="l" defTabSz="488950" rtl="0">
            <a:lnSpc>
              <a:spcPct val="90000"/>
            </a:lnSpc>
            <a:spcBef>
              <a:spcPct val="0"/>
            </a:spcBef>
            <a:spcAft>
              <a:spcPct val="15000"/>
            </a:spcAft>
            <a:buChar char="•"/>
          </a:pPr>
          <a:r>
            <a:rPr lang="en-US" sz="1100" kern="1200" dirty="0"/>
            <a:t>Presentation to ULS Board of Supervisors</a:t>
          </a:r>
        </a:p>
      </dsp:txBody>
      <dsp:txXfrm>
        <a:off x="2576394" y="2419915"/>
        <a:ext cx="1314674" cy="1521998"/>
      </dsp:txXfrm>
    </dsp:sp>
    <dsp:sp modelId="{CA3C387F-85F0-4F6F-BFC1-871F87EA560A}">
      <dsp:nvSpPr>
        <dsp:cNvPr id="0" name=""/>
        <dsp:cNvSpPr/>
      </dsp:nvSpPr>
      <dsp:spPr>
        <a:xfrm>
          <a:off x="3857645" y="1990103"/>
          <a:ext cx="448805" cy="347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57645" y="2059639"/>
        <a:ext cx="344500" cy="208610"/>
      </dsp:txXfrm>
    </dsp:sp>
    <dsp:sp modelId="{DF13771E-843D-42EC-9AD3-2158133F10AE}">
      <dsp:nvSpPr>
        <dsp:cNvPr id="0" name=""/>
        <dsp:cNvSpPr/>
      </dsp:nvSpPr>
      <dsp:spPr>
        <a:xfrm>
          <a:off x="4492747" y="1948875"/>
          <a:ext cx="1396476" cy="645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Aptos Display" panose="02110004020202020204"/>
            </a:rPr>
            <a:t>Collaboration </a:t>
          </a:r>
        </a:p>
      </dsp:txBody>
      <dsp:txXfrm>
        <a:off x="4492747" y="1948875"/>
        <a:ext cx="1396476" cy="430139"/>
      </dsp:txXfrm>
    </dsp:sp>
    <dsp:sp modelId="{FF69AFC0-A31B-4688-B7FF-9A3EFCE34A4E}">
      <dsp:nvSpPr>
        <dsp:cNvPr id="0" name=""/>
        <dsp:cNvSpPr/>
      </dsp:nvSpPr>
      <dsp:spPr>
        <a:xfrm>
          <a:off x="4778773" y="2379014"/>
          <a:ext cx="1396476" cy="1603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Aptos Display" panose="02110004020202020204"/>
            </a:rPr>
            <a:t>Jan 2024</a:t>
          </a:r>
        </a:p>
        <a:p>
          <a:pPr marL="57150" lvl="1" indent="-57150" algn="l" defTabSz="488950">
            <a:lnSpc>
              <a:spcPct val="90000"/>
            </a:lnSpc>
            <a:spcBef>
              <a:spcPct val="0"/>
            </a:spcBef>
            <a:spcAft>
              <a:spcPct val="15000"/>
            </a:spcAft>
            <a:buChar char="•"/>
          </a:pPr>
          <a:r>
            <a:rPr lang="en-US" sz="1100" kern="1200" dirty="0">
              <a:latin typeface="Aptos Display" panose="02110004020202020204"/>
            </a:rPr>
            <a:t>Review Project 1</a:t>
          </a:r>
        </a:p>
        <a:p>
          <a:pPr marL="57150" lvl="1" indent="-57150" algn="l" defTabSz="488950">
            <a:lnSpc>
              <a:spcPct val="90000"/>
            </a:lnSpc>
            <a:spcBef>
              <a:spcPct val="0"/>
            </a:spcBef>
            <a:spcAft>
              <a:spcPct val="15000"/>
            </a:spcAft>
            <a:buChar char="•"/>
          </a:pPr>
          <a:r>
            <a:rPr lang="en-US" sz="1100" kern="1200" dirty="0">
              <a:latin typeface="Aptos Display" panose="02110004020202020204"/>
            </a:rPr>
            <a:t>Review feasibility of original Project 2</a:t>
          </a:r>
        </a:p>
        <a:p>
          <a:pPr marL="57150" lvl="1" indent="-57150" algn="l" defTabSz="488950">
            <a:lnSpc>
              <a:spcPct val="90000"/>
            </a:lnSpc>
            <a:spcBef>
              <a:spcPct val="0"/>
            </a:spcBef>
            <a:spcAft>
              <a:spcPct val="15000"/>
            </a:spcAft>
            <a:buChar char="•"/>
          </a:pPr>
          <a:r>
            <a:rPr lang="en-US" sz="1100" kern="1200" dirty="0">
              <a:latin typeface="Aptos Display" panose="02110004020202020204"/>
            </a:rPr>
            <a:t>Pivot to new Project 2</a:t>
          </a:r>
        </a:p>
      </dsp:txBody>
      <dsp:txXfrm>
        <a:off x="4819674" y="2419915"/>
        <a:ext cx="1314674" cy="1521998"/>
      </dsp:txXfrm>
    </dsp:sp>
    <dsp:sp modelId="{FFF282C1-EFA2-4CC7-B366-4F3337EA0D0B}">
      <dsp:nvSpPr>
        <dsp:cNvPr id="0" name=""/>
        <dsp:cNvSpPr/>
      </dsp:nvSpPr>
      <dsp:spPr>
        <a:xfrm>
          <a:off x="6100924" y="1990103"/>
          <a:ext cx="448805" cy="347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00924" y="2059639"/>
        <a:ext cx="344500" cy="208610"/>
      </dsp:txXfrm>
    </dsp:sp>
    <dsp:sp modelId="{620506AB-74AA-424C-A47E-D23D67D50CBB}">
      <dsp:nvSpPr>
        <dsp:cNvPr id="0" name=""/>
        <dsp:cNvSpPr/>
      </dsp:nvSpPr>
      <dsp:spPr>
        <a:xfrm>
          <a:off x="6736026" y="1948875"/>
          <a:ext cx="1396476" cy="645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Aptos Display" panose="02110004020202020204"/>
            </a:rPr>
            <a:t>Retention/Graduation Dashboard</a:t>
          </a:r>
        </a:p>
      </dsp:txBody>
      <dsp:txXfrm>
        <a:off x="6736026" y="1948875"/>
        <a:ext cx="1396476" cy="430139"/>
      </dsp:txXfrm>
    </dsp:sp>
    <dsp:sp modelId="{22DD357E-1880-48A4-BF98-41CACA280B10}">
      <dsp:nvSpPr>
        <dsp:cNvPr id="0" name=""/>
        <dsp:cNvSpPr/>
      </dsp:nvSpPr>
      <dsp:spPr>
        <a:xfrm>
          <a:off x="7022052" y="2379014"/>
          <a:ext cx="1396476" cy="1603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Aptos Display" panose="02110004020202020204"/>
            </a:rPr>
            <a:t>Feb 2024 - present</a:t>
          </a:r>
        </a:p>
        <a:p>
          <a:pPr marL="57150" lvl="1" indent="-57150" algn="l" defTabSz="488950" rtl="0">
            <a:lnSpc>
              <a:spcPct val="90000"/>
            </a:lnSpc>
            <a:spcBef>
              <a:spcPct val="0"/>
            </a:spcBef>
            <a:spcAft>
              <a:spcPct val="15000"/>
            </a:spcAft>
            <a:buChar char="•"/>
          </a:pPr>
          <a:r>
            <a:rPr lang="en-US" sz="1100" kern="1200" dirty="0">
              <a:latin typeface="Aptos Display" panose="02110004020202020204"/>
            </a:rPr>
            <a:t>Data acquisition</a:t>
          </a:r>
        </a:p>
        <a:p>
          <a:pPr marL="57150" lvl="1" indent="-57150" algn="l" defTabSz="488950" rtl="0">
            <a:lnSpc>
              <a:spcPct val="90000"/>
            </a:lnSpc>
            <a:spcBef>
              <a:spcPct val="0"/>
            </a:spcBef>
            <a:spcAft>
              <a:spcPct val="15000"/>
            </a:spcAft>
            <a:buChar char="•"/>
          </a:pPr>
          <a:r>
            <a:rPr lang="en-US" sz="1100" kern="1200" dirty="0"/>
            <a:t>Project Charter agreed</a:t>
          </a:r>
        </a:p>
        <a:p>
          <a:pPr marL="57150" lvl="1" indent="-57150" algn="l" defTabSz="488950" rtl="0">
            <a:lnSpc>
              <a:spcPct val="90000"/>
            </a:lnSpc>
            <a:spcBef>
              <a:spcPct val="0"/>
            </a:spcBef>
            <a:spcAft>
              <a:spcPct val="15000"/>
            </a:spcAft>
            <a:buChar char="•"/>
          </a:pPr>
          <a:r>
            <a:rPr lang="en-US" sz="1100" kern="1200" dirty="0"/>
            <a:t>Team and IR Peer review</a:t>
          </a:r>
        </a:p>
        <a:p>
          <a:pPr marL="57150" lvl="1" indent="-57150" algn="l" defTabSz="488950" rtl="0">
            <a:lnSpc>
              <a:spcPct val="90000"/>
            </a:lnSpc>
            <a:spcBef>
              <a:spcPct val="0"/>
            </a:spcBef>
            <a:spcAft>
              <a:spcPct val="15000"/>
            </a:spcAft>
            <a:buChar char="•"/>
          </a:pPr>
          <a:r>
            <a:rPr lang="en-US" sz="1100" kern="1200" dirty="0"/>
            <a:t>Incorporate ideas from </a:t>
          </a:r>
          <a:r>
            <a:rPr lang="en-US" sz="1100" kern="1200" dirty="0" err="1"/>
            <a:t>Proj</a:t>
          </a:r>
          <a:r>
            <a:rPr lang="en-US" sz="1100" kern="1200" dirty="0"/>
            <a:t> 1</a:t>
          </a:r>
        </a:p>
      </dsp:txBody>
      <dsp:txXfrm>
        <a:off x="7062953" y="2419915"/>
        <a:ext cx="1314674" cy="1521998"/>
      </dsp:txXfrm>
    </dsp:sp>
    <dsp:sp modelId="{D47B6BB7-1E0E-4466-B3FC-8867FB21B975}">
      <dsp:nvSpPr>
        <dsp:cNvPr id="0" name=""/>
        <dsp:cNvSpPr/>
      </dsp:nvSpPr>
      <dsp:spPr>
        <a:xfrm>
          <a:off x="8344203" y="1990103"/>
          <a:ext cx="448805" cy="347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a:p>
          <a:pPr marL="0" lvl="0" indent="0" algn="ctr" defTabSz="266700">
            <a:lnSpc>
              <a:spcPct val="90000"/>
            </a:lnSpc>
            <a:spcBef>
              <a:spcPct val="0"/>
            </a:spcBef>
            <a:spcAft>
              <a:spcPct val="35000"/>
            </a:spcAft>
            <a:buNone/>
          </a:pPr>
          <a:endParaRPr lang="en-US" sz="600" kern="1200"/>
        </a:p>
      </dsp:txBody>
      <dsp:txXfrm>
        <a:off x="8344203" y="2059639"/>
        <a:ext cx="344500" cy="208610"/>
      </dsp:txXfrm>
    </dsp:sp>
    <dsp:sp modelId="{B2046E2C-5E00-4178-A54E-211D00D11F89}">
      <dsp:nvSpPr>
        <dsp:cNvPr id="0" name=""/>
        <dsp:cNvSpPr/>
      </dsp:nvSpPr>
      <dsp:spPr>
        <a:xfrm>
          <a:off x="8979306" y="1948875"/>
          <a:ext cx="1396476" cy="645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Aptos Display" panose="02110004020202020204"/>
            </a:rPr>
            <a:t>Share with Peers</a:t>
          </a:r>
        </a:p>
      </dsp:txBody>
      <dsp:txXfrm>
        <a:off x="8979306" y="1948875"/>
        <a:ext cx="1396476" cy="430139"/>
      </dsp:txXfrm>
    </dsp:sp>
    <dsp:sp modelId="{6D3C2C09-91BA-4EDA-BD5F-72BF1F93DCE2}">
      <dsp:nvSpPr>
        <dsp:cNvPr id="0" name=""/>
        <dsp:cNvSpPr/>
      </dsp:nvSpPr>
      <dsp:spPr>
        <a:xfrm>
          <a:off x="9265331" y="2379014"/>
          <a:ext cx="1396476" cy="1603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Aptos Display" panose="02110004020202020204"/>
            </a:rPr>
            <a:t>July 2024</a:t>
          </a:r>
        </a:p>
        <a:p>
          <a:pPr marL="57150" lvl="1" indent="-57150" algn="l" defTabSz="488950" rtl="0">
            <a:lnSpc>
              <a:spcPct val="90000"/>
            </a:lnSpc>
            <a:spcBef>
              <a:spcPct val="0"/>
            </a:spcBef>
            <a:spcAft>
              <a:spcPct val="15000"/>
            </a:spcAft>
            <a:buChar char="•"/>
          </a:pPr>
          <a:r>
            <a:rPr lang="en-US" sz="1100" kern="1200" dirty="0">
              <a:latin typeface="Aptos Display" panose="02110004020202020204"/>
            </a:rPr>
            <a:t>LAIR Presentation of Fellows process</a:t>
          </a:r>
        </a:p>
      </dsp:txBody>
      <dsp:txXfrm>
        <a:off x="9306232" y="2419915"/>
        <a:ext cx="1314674" cy="1521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DB634-2CF4-46EE-A253-5CA5634B40DA}">
      <dsp:nvSpPr>
        <dsp:cNvPr id="0" name=""/>
        <dsp:cNvSpPr/>
      </dsp:nvSpPr>
      <dsp:spPr>
        <a:xfrm>
          <a:off x="1408" y="2061126"/>
          <a:ext cx="1770455" cy="7053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Project Planning</a:t>
          </a:r>
          <a:endParaRPr lang="en-US" sz="1200" kern="1200" dirty="0"/>
        </a:p>
      </dsp:txBody>
      <dsp:txXfrm>
        <a:off x="1408" y="2061126"/>
        <a:ext cx="1770455" cy="470237"/>
      </dsp:txXfrm>
    </dsp:sp>
    <dsp:sp modelId="{4CD24C60-69FE-4757-894A-CF2F560CC35F}">
      <dsp:nvSpPr>
        <dsp:cNvPr id="0" name=""/>
        <dsp:cNvSpPr/>
      </dsp:nvSpPr>
      <dsp:spPr>
        <a:xfrm>
          <a:off x="364032" y="2531363"/>
          <a:ext cx="1770455" cy="13392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ptos Display" panose="02110004020202020204"/>
            </a:rPr>
            <a:t>October</a:t>
          </a:r>
          <a:endParaRPr lang="en-US" sz="1200" kern="1200" dirty="0"/>
        </a:p>
        <a:p>
          <a:pPr marL="228600" lvl="2" indent="-114300" algn="l" defTabSz="533400" rtl="0">
            <a:lnSpc>
              <a:spcPct val="90000"/>
            </a:lnSpc>
            <a:spcBef>
              <a:spcPct val="0"/>
            </a:spcBef>
            <a:spcAft>
              <a:spcPct val="15000"/>
            </a:spcAft>
            <a:buChar char="•"/>
          </a:pPr>
          <a:r>
            <a:rPr lang="en-US" sz="1200" kern="1200" dirty="0">
              <a:latin typeface="Aptos Display" panose="02110004020202020204"/>
            </a:rPr>
            <a:t>Meeting with UL System President</a:t>
          </a:r>
        </a:p>
        <a:p>
          <a:pPr marL="114300" lvl="1" indent="-114300" algn="l" defTabSz="533400" rtl="0">
            <a:lnSpc>
              <a:spcPct val="90000"/>
            </a:lnSpc>
            <a:spcBef>
              <a:spcPct val="0"/>
            </a:spcBef>
            <a:spcAft>
              <a:spcPct val="15000"/>
            </a:spcAft>
            <a:buChar char="•"/>
          </a:pPr>
          <a:r>
            <a:rPr lang="en-US" sz="1200" kern="1200" dirty="0">
              <a:latin typeface="Aptos Display" panose="02110004020202020204"/>
            </a:rPr>
            <a:t>Early November</a:t>
          </a:r>
        </a:p>
        <a:p>
          <a:pPr marL="228600" lvl="2" indent="-114300" algn="l" defTabSz="533400" rtl="0">
            <a:lnSpc>
              <a:spcPct val="90000"/>
            </a:lnSpc>
            <a:spcBef>
              <a:spcPct val="0"/>
            </a:spcBef>
            <a:spcAft>
              <a:spcPct val="15000"/>
            </a:spcAft>
            <a:buChar char="•"/>
          </a:pPr>
          <a:r>
            <a:rPr lang="en-US" sz="1200" kern="1200" dirty="0">
              <a:latin typeface="Aptos Display" panose="02110004020202020204"/>
            </a:rPr>
            <a:t>Retreat with Fellows Team</a:t>
          </a:r>
        </a:p>
      </dsp:txBody>
      <dsp:txXfrm>
        <a:off x="403256" y="2570587"/>
        <a:ext cx="1692007" cy="1260752"/>
      </dsp:txXfrm>
    </dsp:sp>
    <dsp:sp modelId="{CA3C387F-85F0-4F6F-BFC1-871F87EA560A}">
      <dsp:nvSpPr>
        <dsp:cNvPr id="0" name=""/>
        <dsp:cNvSpPr/>
      </dsp:nvSpPr>
      <dsp:spPr>
        <a:xfrm>
          <a:off x="2040258" y="2075848"/>
          <a:ext cx="568996" cy="440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40258" y="2164006"/>
        <a:ext cx="436758" cy="264476"/>
      </dsp:txXfrm>
    </dsp:sp>
    <dsp:sp modelId="{DF13771E-843D-42EC-9AD3-2158133F10AE}">
      <dsp:nvSpPr>
        <dsp:cNvPr id="0" name=""/>
        <dsp:cNvSpPr/>
      </dsp:nvSpPr>
      <dsp:spPr>
        <a:xfrm>
          <a:off x="2845442" y="2061126"/>
          <a:ext cx="1770455" cy="7053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Presentation Development</a:t>
          </a:r>
        </a:p>
      </dsp:txBody>
      <dsp:txXfrm>
        <a:off x="2845442" y="2061126"/>
        <a:ext cx="1770455" cy="470237"/>
      </dsp:txXfrm>
    </dsp:sp>
    <dsp:sp modelId="{FF69AFC0-A31B-4688-B7FF-9A3EFCE34A4E}">
      <dsp:nvSpPr>
        <dsp:cNvPr id="0" name=""/>
        <dsp:cNvSpPr/>
      </dsp:nvSpPr>
      <dsp:spPr>
        <a:xfrm>
          <a:off x="3208065" y="2531363"/>
          <a:ext cx="1770455" cy="13392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ptos Display" panose="02110004020202020204"/>
            </a:rPr>
            <a:t>Mid-November</a:t>
          </a:r>
        </a:p>
        <a:p>
          <a:pPr marL="228600" lvl="2" indent="-114300" algn="l" defTabSz="533400" rtl="0">
            <a:lnSpc>
              <a:spcPct val="90000"/>
            </a:lnSpc>
            <a:spcBef>
              <a:spcPct val="0"/>
            </a:spcBef>
            <a:spcAft>
              <a:spcPct val="15000"/>
            </a:spcAft>
            <a:buChar char="•"/>
          </a:pPr>
          <a:r>
            <a:rPr lang="en-US" sz="1200" kern="1200" dirty="0">
              <a:latin typeface="Aptos Display" panose="02110004020202020204"/>
            </a:rPr>
            <a:t>Planning Meeting with UL System Senior Staff</a:t>
          </a:r>
        </a:p>
      </dsp:txBody>
      <dsp:txXfrm>
        <a:off x="3247289" y="2570587"/>
        <a:ext cx="1692007" cy="1260752"/>
      </dsp:txXfrm>
    </dsp:sp>
    <dsp:sp modelId="{FFF282C1-EFA2-4CC7-B366-4F3337EA0D0B}">
      <dsp:nvSpPr>
        <dsp:cNvPr id="0" name=""/>
        <dsp:cNvSpPr/>
      </dsp:nvSpPr>
      <dsp:spPr>
        <a:xfrm>
          <a:off x="4884292" y="2075848"/>
          <a:ext cx="568996" cy="440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884292" y="2164006"/>
        <a:ext cx="436758" cy="264476"/>
      </dsp:txXfrm>
    </dsp:sp>
    <dsp:sp modelId="{620506AB-74AA-424C-A47E-D23D67D50CBB}">
      <dsp:nvSpPr>
        <dsp:cNvPr id="0" name=""/>
        <dsp:cNvSpPr/>
      </dsp:nvSpPr>
      <dsp:spPr>
        <a:xfrm>
          <a:off x="5689476" y="2061126"/>
          <a:ext cx="1770455" cy="7053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Dashboard Review</a:t>
          </a:r>
        </a:p>
      </dsp:txBody>
      <dsp:txXfrm>
        <a:off x="5689476" y="2061126"/>
        <a:ext cx="1770455" cy="470237"/>
      </dsp:txXfrm>
    </dsp:sp>
    <dsp:sp modelId="{22DD357E-1880-48A4-BF98-41CACA280B10}">
      <dsp:nvSpPr>
        <dsp:cNvPr id="0" name=""/>
        <dsp:cNvSpPr/>
      </dsp:nvSpPr>
      <dsp:spPr>
        <a:xfrm>
          <a:off x="6052099" y="2531363"/>
          <a:ext cx="1770455" cy="13392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ptos Display" panose="02110004020202020204"/>
            </a:rPr>
            <a:t>Late November</a:t>
          </a:r>
        </a:p>
        <a:p>
          <a:pPr marL="228600" lvl="2" indent="-114300" algn="l" defTabSz="533400" rtl="0">
            <a:lnSpc>
              <a:spcPct val="90000"/>
            </a:lnSpc>
            <a:spcBef>
              <a:spcPct val="0"/>
            </a:spcBef>
            <a:spcAft>
              <a:spcPct val="15000"/>
            </a:spcAft>
            <a:buChar char="•"/>
          </a:pPr>
          <a:r>
            <a:rPr lang="en-US" sz="1200" kern="1200" dirty="0">
              <a:latin typeface="Aptos Display" panose="02110004020202020204"/>
            </a:rPr>
            <a:t>Presentation to UL Lafayette Leadership</a:t>
          </a:r>
          <a:endParaRPr lang="en-US" sz="1200" kern="1200" dirty="0"/>
        </a:p>
        <a:p>
          <a:pPr marL="228600" lvl="2" indent="-114300" algn="l" defTabSz="533400" rtl="0">
            <a:lnSpc>
              <a:spcPct val="90000"/>
            </a:lnSpc>
            <a:spcBef>
              <a:spcPct val="0"/>
            </a:spcBef>
            <a:spcAft>
              <a:spcPct val="15000"/>
            </a:spcAft>
            <a:buChar char="•"/>
          </a:pPr>
          <a:r>
            <a:rPr lang="en-US" sz="1200" kern="1200" dirty="0">
              <a:latin typeface="Aptos Display" panose="02110004020202020204"/>
            </a:rPr>
            <a:t>Demo to UL System IR</a:t>
          </a:r>
        </a:p>
      </dsp:txBody>
      <dsp:txXfrm>
        <a:off x="6091323" y="2570587"/>
        <a:ext cx="1692007" cy="1260752"/>
      </dsp:txXfrm>
    </dsp:sp>
    <dsp:sp modelId="{D47B6BB7-1E0E-4466-B3FC-8867FB21B975}">
      <dsp:nvSpPr>
        <dsp:cNvPr id="0" name=""/>
        <dsp:cNvSpPr/>
      </dsp:nvSpPr>
      <dsp:spPr>
        <a:xfrm>
          <a:off x="7728325" y="2075848"/>
          <a:ext cx="568996" cy="440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a:p>
          <a:pPr marL="0" lvl="0" indent="0" algn="ctr" defTabSz="311150">
            <a:lnSpc>
              <a:spcPct val="90000"/>
            </a:lnSpc>
            <a:spcBef>
              <a:spcPct val="0"/>
            </a:spcBef>
            <a:spcAft>
              <a:spcPct val="35000"/>
            </a:spcAft>
            <a:buNone/>
          </a:pPr>
          <a:endParaRPr lang="en-US" sz="700" kern="1200"/>
        </a:p>
      </dsp:txBody>
      <dsp:txXfrm>
        <a:off x="7728325" y="2164006"/>
        <a:ext cx="436758" cy="264476"/>
      </dsp:txXfrm>
    </dsp:sp>
    <dsp:sp modelId="{B2046E2C-5E00-4178-A54E-211D00D11F89}">
      <dsp:nvSpPr>
        <dsp:cNvPr id="0" name=""/>
        <dsp:cNvSpPr/>
      </dsp:nvSpPr>
      <dsp:spPr>
        <a:xfrm>
          <a:off x="8533509" y="2061126"/>
          <a:ext cx="1770455" cy="7053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UL System Board Development</a:t>
          </a:r>
        </a:p>
      </dsp:txBody>
      <dsp:txXfrm>
        <a:off x="8533509" y="2061126"/>
        <a:ext cx="1770455" cy="470237"/>
      </dsp:txXfrm>
    </dsp:sp>
    <dsp:sp modelId="{6D3C2C09-91BA-4EDA-BD5F-72BF1F93DCE2}">
      <dsp:nvSpPr>
        <dsp:cNvPr id="0" name=""/>
        <dsp:cNvSpPr/>
      </dsp:nvSpPr>
      <dsp:spPr>
        <a:xfrm>
          <a:off x="8896132" y="2531363"/>
          <a:ext cx="1770455" cy="13392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ptos Display" panose="02110004020202020204"/>
            </a:rPr>
            <a:t>December</a:t>
          </a:r>
        </a:p>
        <a:p>
          <a:pPr marL="228600" lvl="2" indent="-114300" algn="l" defTabSz="533400" rtl="0">
            <a:lnSpc>
              <a:spcPct val="90000"/>
            </a:lnSpc>
            <a:spcBef>
              <a:spcPct val="0"/>
            </a:spcBef>
            <a:spcAft>
              <a:spcPct val="15000"/>
            </a:spcAft>
            <a:buChar char="•"/>
          </a:pPr>
          <a:r>
            <a:rPr lang="en-US" sz="1200" kern="1200" dirty="0">
              <a:latin typeface="Aptos Display" panose="02110004020202020204"/>
            </a:rPr>
            <a:t>Presentation to UL System Board of Supervisors and University Presidents</a:t>
          </a:r>
        </a:p>
      </dsp:txBody>
      <dsp:txXfrm>
        <a:off x="8935356" y="2570587"/>
        <a:ext cx="1692007" cy="126075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8D8D1-C998-40AC-BF8F-F438EF1D000B}"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564A7-CA49-4080-8A78-7321A190851C}" type="slidenum">
              <a:rPr lang="en-US" smtClean="0"/>
              <a:t>‹#›</a:t>
            </a:fld>
            <a:endParaRPr lang="en-US"/>
          </a:p>
        </p:txBody>
      </p:sp>
    </p:spTree>
    <p:extLst>
      <p:ext uri="{BB962C8B-B14F-4D97-AF65-F5344CB8AC3E}">
        <p14:creationId xmlns:p14="http://schemas.microsoft.com/office/powerpoint/2010/main" val="375371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Lisa - Introduction for what the UL system is, total enrollment, </a:t>
            </a:r>
            <a:r>
              <a:rPr lang="en-US" dirty="0" err="1">
                <a:latin typeface="Calibri"/>
                <a:cs typeface="Calibri"/>
              </a:rPr>
              <a:t>etc</a:t>
            </a:r>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C05564A7-CA49-4080-8A78-7321A190851C}" type="slidenum">
              <a:rPr lang="en-US" smtClean="0"/>
              <a:t>1</a:t>
            </a:fld>
            <a:endParaRPr lang="en-US"/>
          </a:p>
        </p:txBody>
      </p:sp>
    </p:spTree>
    <p:extLst>
      <p:ext uri="{BB962C8B-B14F-4D97-AF65-F5344CB8AC3E}">
        <p14:creationId xmlns:p14="http://schemas.microsoft.com/office/powerpoint/2010/main" val="32010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everything can always be completed with what's available!</a:t>
            </a:r>
          </a:p>
          <a:p>
            <a:r>
              <a:rPr lang="en-US"/>
              <a:t>Restrictions on what's available in your data sources may make some questions unanswerable...</a:t>
            </a:r>
          </a:p>
          <a:p>
            <a:r>
              <a:rPr lang="en-US"/>
              <a:t> in this case we did not have access to course or financial aid information. Did not have access to grades for performance or Pell-eligibility. </a:t>
            </a:r>
          </a:p>
          <a:p>
            <a:endParaRPr lang="en-US"/>
          </a:p>
          <a:p>
            <a:r>
              <a:rPr lang="en-US"/>
              <a:t>Timing or length of available data may make some calculations unreliable or unrepresentative of reality... </a:t>
            </a:r>
          </a:p>
          <a:p>
            <a:r>
              <a:rPr lang="en-US"/>
              <a:t> In this example we only had four years of data of college enrollment, calculating 4-year graduation rates for a single cohort was not optimal.</a:t>
            </a:r>
          </a:p>
          <a:p>
            <a:endParaRPr lang="en-US"/>
          </a:p>
          <a:p>
            <a:r>
              <a:rPr lang="en-US"/>
              <a:t>It's best to inform the stakeholders as soon as possible on what is possible and not possible. </a:t>
            </a:r>
          </a:p>
          <a:p>
            <a:r>
              <a:rPr lang="en-US"/>
              <a:t> I usually try to discover and communicate this information within a week of the initial meeting.</a:t>
            </a:r>
          </a:p>
        </p:txBody>
      </p:sp>
      <p:sp>
        <p:nvSpPr>
          <p:cNvPr id="4" name="Slide Number Placeholder 3"/>
          <p:cNvSpPr>
            <a:spLocks noGrp="1"/>
          </p:cNvSpPr>
          <p:nvPr>
            <p:ph type="sldNum" sz="quarter" idx="5"/>
          </p:nvPr>
        </p:nvSpPr>
        <p:spPr/>
        <p:txBody>
          <a:bodyPr/>
          <a:lstStyle/>
          <a:p>
            <a:fld id="{C05564A7-CA49-4080-8A78-7321A190851C}" type="slidenum">
              <a:rPr lang="en-US" smtClean="0"/>
              <a:t>10</a:t>
            </a:fld>
            <a:endParaRPr lang="en-US"/>
          </a:p>
        </p:txBody>
      </p:sp>
    </p:spTree>
    <p:extLst>
      <p:ext uri="{BB962C8B-B14F-4D97-AF65-F5344CB8AC3E}">
        <p14:creationId xmlns:p14="http://schemas.microsoft.com/office/powerpoint/2010/main" val="403600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begin work I like to sketch out my steps at a high level.</a:t>
            </a:r>
          </a:p>
          <a:p>
            <a:r>
              <a:rPr lang="en-US"/>
              <a:t>Doesn’t have to contain all the details. </a:t>
            </a:r>
          </a:p>
          <a:p>
            <a:r>
              <a:rPr lang="en-US"/>
              <a:t>What I've found to be the most important is having a good understanding to what’s involved in the connections...</a:t>
            </a:r>
          </a:p>
          <a:p>
            <a:r>
              <a:rPr lang="en-US"/>
              <a:t> For example, I knew that I could generate a clearinghouse file from the SSPS files, and I knew that I could merge SSPS, Clearinghouse, and IPEDS using shared institution and  `  </a:t>
            </a:r>
          </a:p>
          <a:p>
            <a:r>
              <a:rPr lang="en-US"/>
              <a:t> student identifiers.</a:t>
            </a:r>
          </a:p>
          <a:p>
            <a:endParaRPr lang="en-US"/>
          </a:p>
          <a:p>
            <a:r>
              <a:rPr lang="en-US"/>
              <a:t>Having this outline (along with the list of questions from preliminary meetings!) to reference back to helps me define milestones, complete features, and provide incremental updates to stakeholders.</a:t>
            </a:r>
          </a:p>
          <a:p>
            <a:endParaRPr lang="en-US"/>
          </a:p>
        </p:txBody>
      </p:sp>
      <p:sp>
        <p:nvSpPr>
          <p:cNvPr id="4" name="Slide Number Placeholder 3"/>
          <p:cNvSpPr>
            <a:spLocks noGrp="1"/>
          </p:cNvSpPr>
          <p:nvPr>
            <p:ph type="sldNum" sz="quarter" idx="5"/>
          </p:nvPr>
        </p:nvSpPr>
        <p:spPr/>
        <p:txBody>
          <a:bodyPr/>
          <a:lstStyle/>
          <a:p>
            <a:fld id="{C05564A7-CA49-4080-8A78-7321A190851C}" type="slidenum">
              <a:rPr lang="en-US" smtClean="0"/>
              <a:t>11</a:t>
            </a:fld>
            <a:endParaRPr lang="en-US"/>
          </a:p>
        </p:txBody>
      </p:sp>
    </p:spTree>
    <p:extLst>
      <p:ext uri="{BB962C8B-B14F-4D97-AF65-F5344CB8AC3E}">
        <p14:creationId xmlns:p14="http://schemas.microsoft.com/office/powerpoint/2010/main" val="186352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move on to the data sources and technologies I wanted to share </a:t>
            </a:r>
            <a:r>
              <a:rPr lang="en-US" dirty="0"/>
              <a:t>just </a:t>
            </a:r>
            <a:r>
              <a:rPr lang="en-US"/>
              <a:t>a few </a:t>
            </a:r>
            <a:r>
              <a:rPr lang="en-US" dirty="0"/>
              <a:t>tips to success</a:t>
            </a:r>
            <a:r>
              <a:rPr lang="en-US"/>
              <a:t>...</a:t>
            </a:r>
            <a:endParaRPr lang="en-US" dirty="0"/>
          </a:p>
          <a:p>
            <a:endParaRPr lang="en-US" dirty="0"/>
          </a:p>
          <a:p>
            <a:r>
              <a:rPr lang="en-US" dirty="0"/>
              <a:t>Develop in iterations - Allows you to have points where you can share progress or get solid feedback before the project’s completion.</a:t>
            </a:r>
          </a:p>
          <a:p>
            <a:r>
              <a:rPr lang="en-US"/>
              <a:t>I was sharing charts and numbers each time I generated  a new set of metrics. When I was making the dashboards I would finish one view before moving on to the next.</a:t>
            </a:r>
          </a:p>
          <a:p>
            <a:endParaRPr lang="en-US"/>
          </a:p>
          <a:p>
            <a:r>
              <a:rPr lang="en-US" dirty="0"/>
              <a:t>Check your work each step - Everyone makes mistakes, and it’s best to catch issues early on before you build on top of them. </a:t>
            </a:r>
          </a:p>
          <a:p>
            <a:r>
              <a:rPr lang="en-US"/>
              <a:t>It's much easier </a:t>
            </a:r>
            <a:r>
              <a:rPr lang="en-US" dirty="0"/>
              <a:t>to</a:t>
            </a:r>
            <a:r>
              <a:rPr lang="en-US"/>
              <a:t> </a:t>
            </a:r>
            <a:r>
              <a:rPr lang="en-US" dirty="0"/>
              <a:t>know exactly what step broke something before you're 10 steps in and trying to guess what went wrong</a:t>
            </a:r>
            <a:r>
              <a:rPr lang="en-US"/>
              <a:t>.</a:t>
            </a:r>
          </a:p>
          <a:p>
            <a:r>
              <a:rPr lang="en-US" dirty="0"/>
              <a:t>When I'm coding, I'm checking the output of the data set each time</a:t>
            </a:r>
            <a:r>
              <a:rPr lang="en-US"/>
              <a:t> I make major change, like new calculations or joins</a:t>
            </a:r>
            <a:r>
              <a:rPr lang="en-US" dirty="0"/>
              <a:t>.</a:t>
            </a:r>
            <a:endParaRPr lang="en-US"/>
          </a:p>
          <a:p>
            <a:r>
              <a:rPr lang="en-US" dirty="0"/>
              <a:t>Checking for empty values, </a:t>
            </a:r>
            <a:r>
              <a:rPr lang="en-US"/>
              <a:t>duplicated</a:t>
            </a:r>
            <a:r>
              <a:rPr lang="en-US" dirty="0"/>
              <a:t>, or mismatched data</a:t>
            </a:r>
            <a:r>
              <a:rPr lang="en-US"/>
              <a:t>, or unexpected changes in total counts of records</a:t>
            </a:r>
            <a:r>
              <a:rPr lang="en-US" dirty="0"/>
              <a:t>.</a:t>
            </a:r>
          </a:p>
          <a:p>
            <a:r>
              <a:rPr lang="en-US" dirty="0"/>
              <a:t>When I'm dashboarding, this is double checking totals, manually calculating and comparing to</a:t>
            </a:r>
            <a:r>
              <a:rPr lang="en-US"/>
              <a:t> what is displayed in the</a:t>
            </a:r>
            <a:r>
              <a:rPr lang="en-US" dirty="0"/>
              <a:t> visualizations.</a:t>
            </a:r>
          </a:p>
          <a:p>
            <a:endParaRPr lang="en-US" dirty="0"/>
          </a:p>
          <a:p>
            <a:r>
              <a:rPr lang="en-US" dirty="0"/>
              <a:t>Spreading yourself thin – When possible, especially for dashboarding, work on a feature and complete it before working on another feature. </a:t>
            </a:r>
          </a:p>
          <a:p>
            <a:r>
              <a:rPr lang="en-US" dirty="0"/>
              <a:t> Looking at your initial scope questions, finish one question before moving on to the next. </a:t>
            </a:r>
          </a:p>
          <a:p>
            <a:r>
              <a:rPr lang="en-US" dirty="0"/>
              <a:t> If the floor gets pulled out from under you for whatever reason, you'll have some completed work rather than nothing!</a:t>
            </a:r>
          </a:p>
          <a:p>
            <a:endParaRPr lang="en-US" dirty="0"/>
          </a:p>
          <a:p>
            <a:r>
              <a:rPr lang="en-US" dirty="0"/>
              <a:t> </a:t>
            </a:r>
          </a:p>
        </p:txBody>
      </p:sp>
      <p:sp>
        <p:nvSpPr>
          <p:cNvPr id="4" name="Slide Number Placeholder 3"/>
          <p:cNvSpPr>
            <a:spLocks noGrp="1"/>
          </p:cNvSpPr>
          <p:nvPr>
            <p:ph type="sldNum" sz="quarter" idx="5"/>
          </p:nvPr>
        </p:nvSpPr>
        <p:spPr/>
        <p:txBody>
          <a:bodyPr/>
          <a:lstStyle/>
          <a:p>
            <a:fld id="{C05564A7-CA49-4080-8A78-7321A190851C}" type="slidenum">
              <a:rPr lang="en-US" smtClean="0"/>
              <a:t>12</a:t>
            </a:fld>
            <a:endParaRPr lang="en-US"/>
          </a:p>
        </p:txBody>
      </p:sp>
    </p:spTree>
    <p:extLst>
      <p:ext uri="{BB962C8B-B14F-4D97-AF65-F5344CB8AC3E}">
        <p14:creationId xmlns:p14="http://schemas.microsoft.com/office/powerpoint/2010/main" val="37489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core of the study was two datasets:</a:t>
            </a:r>
          </a:p>
          <a:p>
            <a:endParaRPr lang="en-US" dirty="0"/>
          </a:p>
          <a:p>
            <a:r>
              <a:rPr lang="en-US" dirty="0"/>
              <a:t>The first one was the SSPS Data, which was a combination of all UL System School's SSPS submission files from 2018-2023.</a:t>
            </a:r>
          </a:p>
          <a:p>
            <a:r>
              <a:rPr lang="en-US" dirty="0"/>
              <a:t>This file was used to identify the dual enrollment students and also track continuation in-system.</a:t>
            </a:r>
          </a:p>
          <a:p>
            <a:endParaRPr lang="en-US" dirty="0"/>
          </a:p>
          <a:p>
            <a:r>
              <a:rPr lang="en-US" dirty="0"/>
              <a:t>The second was the NSCH file. It's a file that is returned from the Subsequent Enrollment Query of NSCH's </a:t>
            </a:r>
            <a:r>
              <a:rPr lang="en-US" err="1"/>
              <a:t>StudentTracker</a:t>
            </a:r>
            <a:r>
              <a:rPr lang="en-US" dirty="0"/>
              <a:t> Program. </a:t>
            </a:r>
          </a:p>
          <a:p>
            <a:r>
              <a:rPr lang="en-US" dirty="0"/>
              <a:t>It contains records of enrollment, with dates of enrollment for submitted students.</a:t>
            </a:r>
          </a:p>
          <a:p>
            <a:r>
              <a:rPr lang="en-US"/>
              <a:t>Using this file made it possible</a:t>
            </a:r>
            <a:r>
              <a:rPr lang="en-US" dirty="0"/>
              <a:t> to get all enrollment records (on a national level) for the Dual Enrollment Students from 2018 onward.</a:t>
            </a:r>
          </a:p>
          <a:p>
            <a:r>
              <a:rPr lang="en-US" dirty="0"/>
              <a:t>This file was used to supplement student’s continuation rates, especially for outside-of-system schools.</a:t>
            </a:r>
          </a:p>
        </p:txBody>
      </p:sp>
      <p:sp>
        <p:nvSpPr>
          <p:cNvPr id="4" name="Slide Number Placeholder 3"/>
          <p:cNvSpPr>
            <a:spLocks noGrp="1"/>
          </p:cNvSpPr>
          <p:nvPr>
            <p:ph type="sldNum" sz="quarter" idx="5"/>
          </p:nvPr>
        </p:nvSpPr>
        <p:spPr/>
        <p:txBody>
          <a:bodyPr/>
          <a:lstStyle/>
          <a:p>
            <a:fld id="{C05564A7-CA49-4080-8A78-7321A190851C}" type="slidenum">
              <a:rPr lang="en-US" smtClean="0"/>
              <a:t>13</a:t>
            </a:fld>
            <a:endParaRPr lang="en-US"/>
          </a:p>
        </p:txBody>
      </p:sp>
    </p:spTree>
    <p:extLst>
      <p:ext uri="{BB962C8B-B14F-4D97-AF65-F5344CB8AC3E}">
        <p14:creationId xmlns:p14="http://schemas.microsoft.com/office/powerpoint/2010/main" val="358917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additional data sources were used to supplement the SSPS and NSCH files. </a:t>
            </a:r>
          </a:p>
          <a:p>
            <a:r>
              <a:rPr lang="en-US" dirty="0"/>
              <a:t>These were used to provide additional details and descriptions on students, their programs, and the institutions they attended.</a:t>
            </a:r>
          </a:p>
          <a:p>
            <a:endParaRPr lang="en-US" dirty="0"/>
          </a:p>
          <a:p>
            <a:r>
              <a:rPr lang="en-US" dirty="0"/>
              <a:t>CIP Codes - (Classification of Instructional Programs) - Used to convert CIP codes to their titles and descriptions.</a:t>
            </a:r>
          </a:p>
          <a:p>
            <a:r>
              <a:rPr lang="en-US" dirty="0"/>
              <a:t>IPEDS Institutional Characteristics - Used to pull various details about institutions (State, Public/Private, Highest Degree offered, etc.)</a:t>
            </a:r>
          </a:p>
          <a:p>
            <a:r>
              <a:rPr lang="en-US" dirty="0"/>
              <a:t>SSPS Home List - Codes and Descriptions of available homes, Used to determine home location of DE students. (Appendix B, C, and D – at the end of the specs)</a:t>
            </a:r>
          </a:p>
          <a:p>
            <a:endParaRPr lang="en-US" dirty="0"/>
          </a:p>
        </p:txBody>
      </p:sp>
      <p:sp>
        <p:nvSpPr>
          <p:cNvPr id="4" name="Slide Number Placeholder 3"/>
          <p:cNvSpPr>
            <a:spLocks noGrp="1"/>
          </p:cNvSpPr>
          <p:nvPr>
            <p:ph type="sldNum" sz="quarter" idx="5"/>
          </p:nvPr>
        </p:nvSpPr>
        <p:spPr/>
        <p:txBody>
          <a:bodyPr/>
          <a:lstStyle/>
          <a:p>
            <a:fld id="{C05564A7-CA49-4080-8A78-7321A190851C}" type="slidenum">
              <a:rPr lang="en-US" smtClean="0"/>
              <a:t>14</a:t>
            </a:fld>
            <a:endParaRPr lang="en-US"/>
          </a:p>
        </p:txBody>
      </p:sp>
    </p:spTree>
    <p:extLst>
      <p:ext uri="{BB962C8B-B14F-4D97-AF65-F5344CB8AC3E}">
        <p14:creationId xmlns:p14="http://schemas.microsoft.com/office/powerpoint/2010/main" val="242183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Tableau was utilized due to having prior experience and it is the existing visualization tool for the UL System. </a:t>
            </a:r>
          </a:p>
          <a:p>
            <a:r>
              <a:rPr lang="en-US">
                <a:latin typeface="Calibri"/>
                <a:cs typeface="Calibri"/>
              </a:rPr>
              <a:t>But before building out the dashboard I had to get the data into a proper and easily workable format.</a:t>
            </a:r>
            <a:endParaRPr lang="en-US">
              <a:latin typeface="Calibri"/>
              <a:ea typeface="Calibri"/>
              <a:cs typeface="Calibri"/>
            </a:endParaRPr>
          </a:p>
          <a:p>
            <a:endParaRPr lang="en-US">
              <a:latin typeface="Calibri"/>
              <a:cs typeface="Calibri"/>
            </a:endParaRPr>
          </a:p>
          <a:p>
            <a:r>
              <a:rPr lang="en-US">
                <a:latin typeface="Calibri"/>
                <a:cs typeface="Calibri"/>
              </a:rPr>
              <a:t>Python was used to split the initial SSPS CSV file into smaller files. It was far too large to be opened by excel or a text reader. </a:t>
            </a:r>
            <a:endParaRPr lang="en-US">
              <a:latin typeface="Calibri"/>
              <a:ea typeface="Calibri"/>
              <a:cs typeface="Calibri"/>
            </a:endParaRPr>
          </a:p>
          <a:p>
            <a:r>
              <a:rPr lang="en-US">
                <a:latin typeface="Calibri"/>
                <a:cs typeface="Calibri"/>
              </a:rPr>
              <a:t>I had to look at the data types and contained data before designing tables so I could load it into a database.</a:t>
            </a:r>
            <a:endParaRPr lang="en-US"/>
          </a:p>
          <a:p>
            <a:endParaRPr lang="en-US">
              <a:latin typeface="Calibri"/>
              <a:cs typeface="Calibri"/>
            </a:endParaRPr>
          </a:p>
          <a:p>
            <a:r>
              <a:rPr lang="en-US">
                <a:latin typeface="Calibri"/>
                <a:cs typeface="Calibri"/>
              </a:rPr>
              <a:t>Excel played a supporting but very important role in the process.</a:t>
            </a:r>
            <a:endParaRPr lang="en-US">
              <a:latin typeface="Calibri"/>
              <a:ea typeface="Calibri"/>
              <a:cs typeface="Calibri"/>
            </a:endParaRPr>
          </a:p>
          <a:p>
            <a:r>
              <a:rPr lang="en-US">
                <a:latin typeface="Calibri"/>
                <a:cs typeface="Calibri"/>
              </a:rPr>
              <a:t>I used Excel to inspect SQL query outputs as I expanded the query to add new features - a way for me to spot check my logic and make sure everything was being generated and joined as I intended.</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05564A7-CA49-4080-8A78-7321A190851C}" type="slidenum">
              <a:rPr lang="en-US" smtClean="0"/>
              <a:t>15</a:t>
            </a:fld>
            <a:endParaRPr lang="en-US"/>
          </a:p>
        </p:txBody>
      </p:sp>
    </p:spTree>
    <p:extLst>
      <p:ext uri="{BB962C8B-B14F-4D97-AF65-F5344CB8AC3E}">
        <p14:creationId xmlns:p14="http://schemas.microsoft.com/office/powerpoint/2010/main" val="215143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Postgres is an open source (free, no license) database system. Utilized it for SQL development since the System did not have an existing database. </a:t>
            </a:r>
          </a:p>
          <a:p>
            <a:r>
              <a:rPr lang="en-US"/>
              <a:t> If I had to do it again, I would probably use </a:t>
            </a:r>
            <a:r>
              <a:rPr lang="en-US" err="1"/>
              <a:t>DuckDB</a:t>
            </a:r>
            <a:r>
              <a:rPr lang="en-US"/>
              <a:t> rather that Postgres. </a:t>
            </a:r>
            <a:r>
              <a:rPr lang="en-US" err="1"/>
              <a:t>DuckDB</a:t>
            </a:r>
            <a:r>
              <a:rPr lang="en-US"/>
              <a:t> is an in-memory database and allows you to write SQL code directly on excel and CSV files.</a:t>
            </a:r>
          </a:p>
          <a:p>
            <a:r>
              <a:rPr lang="en-US" err="1"/>
              <a:t>DuckDB</a:t>
            </a:r>
            <a:r>
              <a:rPr lang="en-US"/>
              <a:t> performs really well, even with huge files, and it avoids the overhead of creating tables and other database objects.</a:t>
            </a:r>
          </a:p>
          <a:p>
            <a:endParaRPr lang="en-US"/>
          </a:p>
          <a:p>
            <a:r>
              <a:rPr lang="en-US"/>
              <a:t>Microsoft Access played a minor role in that it was the easiest way to export the institutional characteristics table to an Excel file and then upload it to the Postgres database.</a:t>
            </a:r>
          </a:p>
          <a:p>
            <a:endParaRPr lang="en-US"/>
          </a:p>
          <a:p>
            <a:r>
              <a:rPr lang="en-US"/>
              <a:t>NSCH's Student Tracker tool was very important. Without it, we wouldn't have been able to see any continuation data outside of the system.</a:t>
            </a:r>
          </a:p>
          <a:p>
            <a:endParaRPr lang="en-US"/>
          </a:p>
        </p:txBody>
      </p:sp>
      <p:sp>
        <p:nvSpPr>
          <p:cNvPr id="4" name="Slide Number Placeholder 3"/>
          <p:cNvSpPr>
            <a:spLocks noGrp="1"/>
          </p:cNvSpPr>
          <p:nvPr>
            <p:ph type="sldNum" sz="quarter" idx="5"/>
          </p:nvPr>
        </p:nvSpPr>
        <p:spPr/>
        <p:txBody>
          <a:bodyPr/>
          <a:lstStyle/>
          <a:p>
            <a:fld id="{C05564A7-CA49-4080-8A78-7321A190851C}" type="slidenum">
              <a:rPr lang="en-US" smtClean="0"/>
              <a:t>16</a:t>
            </a:fld>
            <a:endParaRPr lang="en-US"/>
          </a:p>
        </p:txBody>
      </p:sp>
    </p:spTree>
    <p:extLst>
      <p:ext uri="{BB962C8B-B14F-4D97-AF65-F5344CB8AC3E}">
        <p14:creationId xmlns:p14="http://schemas.microsoft.com/office/powerpoint/2010/main" val="1164749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Large Files</a:t>
            </a:r>
          </a:p>
          <a:p>
            <a:r>
              <a:rPr lang="en-US"/>
              <a:t>The 5-years of UL System SSPS data was too large to open in excel, a text reader, or anything that relied on loading the entire file into computer memory. </a:t>
            </a:r>
          </a:p>
          <a:p>
            <a:r>
              <a:rPr lang="en-US"/>
              <a:t>I ended up splitting it using Python initially so I could open and inspect the data fields. </a:t>
            </a:r>
          </a:p>
          <a:p>
            <a:r>
              <a:rPr lang="en-US"/>
              <a:t>After I could do that, I loaded it into a local Postgres database in order utilize SQL and perform filtering, cleaning, and joining.</a:t>
            </a:r>
          </a:p>
          <a:p>
            <a:endParaRPr lang="en-US"/>
          </a:p>
          <a:p>
            <a:r>
              <a:rPr lang="en-US"/>
              <a:t>Messy Data</a:t>
            </a:r>
          </a:p>
          <a:p>
            <a:r>
              <a:rPr lang="en-US"/>
              <a:t>SSPS had missing birthday values and names with special characters which couldn’t be used with the clearinghouse.</a:t>
            </a:r>
          </a:p>
          <a:p>
            <a:r>
              <a:rPr lang="en-US"/>
              <a:t>Clearinghouse had different enrollment statuses and dates for each institution, and introduced potential duplicates at the level of detail the analysis was being run on. </a:t>
            </a:r>
          </a:p>
          <a:p>
            <a:endParaRPr lang="en-US"/>
          </a:p>
          <a:p>
            <a:r>
              <a:rPr lang="en-US"/>
              <a:t>Complicated Structure</a:t>
            </a:r>
          </a:p>
          <a:p>
            <a:r>
              <a:rPr lang="en-US"/>
              <a:t>To fully utilize clearinghouse required joining the data multiple times. </a:t>
            </a:r>
          </a:p>
          <a:p>
            <a:r>
              <a:rPr lang="en-US"/>
              <a:t>It ended up being about 15 different joins between the SSPS and clearinghouse files to track continuation rates for three years.</a:t>
            </a:r>
          </a:p>
          <a:p>
            <a:endParaRPr lang="en-US"/>
          </a:p>
          <a:p>
            <a:r>
              <a:rPr lang="en-US"/>
              <a:t>Timing</a:t>
            </a:r>
          </a:p>
          <a:p>
            <a:r>
              <a:rPr lang="en-US"/>
              <a:t>SSPS is broken down by terms for each institution. Clearinghouse file was broken down by institution and date (With potentially many records within a term's timeframe)</a:t>
            </a:r>
          </a:p>
        </p:txBody>
      </p:sp>
      <p:sp>
        <p:nvSpPr>
          <p:cNvPr id="4" name="Slide Number Placeholder 3"/>
          <p:cNvSpPr>
            <a:spLocks noGrp="1"/>
          </p:cNvSpPr>
          <p:nvPr>
            <p:ph type="sldNum" sz="quarter" idx="5"/>
          </p:nvPr>
        </p:nvSpPr>
        <p:spPr/>
        <p:txBody>
          <a:bodyPr/>
          <a:lstStyle/>
          <a:p>
            <a:fld id="{C05564A7-CA49-4080-8A78-7321A190851C}" type="slidenum">
              <a:rPr lang="en-US" smtClean="0"/>
              <a:t>17</a:t>
            </a:fld>
            <a:endParaRPr lang="en-US"/>
          </a:p>
        </p:txBody>
      </p:sp>
    </p:spTree>
    <p:extLst>
      <p:ext uri="{BB962C8B-B14F-4D97-AF65-F5344CB8AC3E}">
        <p14:creationId xmlns:p14="http://schemas.microsoft.com/office/powerpoint/2010/main" val="31991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Managing expectations and overall goals across UL, the system, and other institutions was difficult. </a:t>
            </a:r>
          </a:p>
          <a:p>
            <a:r>
              <a:rPr lang="en-US"/>
              <a:t>During our preliminary demonstrations or discussions of the dashboard, additional requests or projects were spun up.</a:t>
            </a:r>
          </a:p>
          <a:p>
            <a:r>
              <a:rPr lang="en-US"/>
              <a:t>These request often fell outside of the initial scope or timeline of the project. </a:t>
            </a:r>
          </a:p>
          <a:p>
            <a:endParaRPr lang="en-US"/>
          </a:p>
          <a:p>
            <a:r>
              <a:rPr lang="en-US"/>
              <a:t>Deadlines were tight - The project had to be finished for Board Development in December.  From start to finish it was about two and a half months.</a:t>
            </a:r>
          </a:p>
          <a:p>
            <a:r>
              <a:rPr lang="en-US"/>
              <a:t>On top of the development, we needed to get the work and dashboard reviewed and approved by internal stakeholders before finalizing for the system.</a:t>
            </a:r>
          </a:p>
          <a:p>
            <a:endParaRPr lang="en-US"/>
          </a:p>
        </p:txBody>
      </p:sp>
      <p:sp>
        <p:nvSpPr>
          <p:cNvPr id="4" name="Slide Number Placeholder 3"/>
          <p:cNvSpPr>
            <a:spLocks noGrp="1"/>
          </p:cNvSpPr>
          <p:nvPr>
            <p:ph type="sldNum" sz="quarter" idx="5"/>
          </p:nvPr>
        </p:nvSpPr>
        <p:spPr/>
        <p:txBody>
          <a:bodyPr/>
          <a:lstStyle/>
          <a:p>
            <a:fld id="{C05564A7-CA49-4080-8A78-7321A190851C}" type="slidenum">
              <a:rPr lang="en-US" smtClean="0"/>
              <a:t>18</a:t>
            </a:fld>
            <a:endParaRPr lang="en-US"/>
          </a:p>
        </p:txBody>
      </p:sp>
    </p:spTree>
    <p:extLst>
      <p:ext uri="{BB962C8B-B14F-4D97-AF65-F5344CB8AC3E}">
        <p14:creationId xmlns:p14="http://schemas.microsoft.com/office/powerpoint/2010/main" val="208531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564A7-CA49-4080-8A78-7321A190851C}" type="slidenum">
              <a:rPr lang="en-US" smtClean="0"/>
              <a:t>19</a:t>
            </a:fld>
            <a:endParaRPr lang="en-US"/>
          </a:p>
        </p:txBody>
      </p:sp>
    </p:spTree>
    <p:extLst>
      <p:ext uri="{BB962C8B-B14F-4D97-AF65-F5344CB8AC3E}">
        <p14:creationId xmlns:p14="http://schemas.microsoft.com/office/powerpoint/2010/main" val="100728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 Overview structure of presentation</a:t>
            </a:r>
          </a:p>
        </p:txBody>
      </p:sp>
      <p:sp>
        <p:nvSpPr>
          <p:cNvPr id="4" name="Slide Number Placeholder 3"/>
          <p:cNvSpPr>
            <a:spLocks noGrp="1"/>
          </p:cNvSpPr>
          <p:nvPr>
            <p:ph type="sldNum" sz="quarter" idx="5"/>
          </p:nvPr>
        </p:nvSpPr>
        <p:spPr/>
        <p:txBody>
          <a:bodyPr/>
          <a:lstStyle/>
          <a:p>
            <a:fld id="{C05564A7-CA49-4080-8A78-7321A190851C}" type="slidenum">
              <a:rPr lang="en-US" smtClean="0"/>
              <a:t>2</a:t>
            </a:fld>
            <a:endParaRPr lang="en-US"/>
          </a:p>
        </p:txBody>
      </p:sp>
    </p:spTree>
    <p:extLst>
      <p:ext uri="{BB962C8B-B14F-4D97-AF65-F5344CB8AC3E}">
        <p14:creationId xmlns:p14="http://schemas.microsoft.com/office/powerpoint/2010/main" val="4085038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 </a:t>
            </a:r>
          </a:p>
        </p:txBody>
      </p:sp>
      <p:sp>
        <p:nvSpPr>
          <p:cNvPr id="4" name="Slide Number Placeholder 3"/>
          <p:cNvSpPr>
            <a:spLocks noGrp="1"/>
          </p:cNvSpPr>
          <p:nvPr>
            <p:ph type="sldNum" sz="quarter" idx="5"/>
          </p:nvPr>
        </p:nvSpPr>
        <p:spPr/>
        <p:txBody>
          <a:bodyPr/>
          <a:lstStyle/>
          <a:p>
            <a:fld id="{C05564A7-CA49-4080-8A78-7321A190851C}" type="slidenum">
              <a:rPr lang="en-US" smtClean="0"/>
              <a:t>20</a:t>
            </a:fld>
            <a:endParaRPr lang="en-US"/>
          </a:p>
        </p:txBody>
      </p:sp>
    </p:spTree>
    <p:extLst>
      <p:ext uri="{BB962C8B-B14F-4D97-AF65-F5344CB8AC3E}">
        <p14:creationId xmlns:p14="http://schemas.microsoft.com/office/powerpoint/2010/main" val="354783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Overview - </a:t>
            </a:r>
          </a:p>
          <a:p>
            <a:r>
              <a:rPr lang="en-US" dirty="0"/>
              <a:t>Mention NSU dashboard – inspiration</a:t>
            </a:r>
          </a:p>
          <a:p>
            <a:r>
              <a:rPr lang="en-US" dirty="0"/>
              <a:t>Second question naturally leads into the next slide on data</a:t>
            </a:r>
          </a:p>
          <a:p>
            <a:endParaRPr lang="en-US" dirty="0"/>
          </a:p>
        </p:txBody>
      </p:sp>
      <p:sp>
        <p:nvSpPr>
          <p:cNvPr id="4" name="Slide Number Placeholder 3"/>
          <p:cNvSpPr>
            <a:spLocks noGrp="1"/>
          </p:cNvSpPr>
          <p:nvPr>
            <p:ph type="sldNum" sz="quarter" idx="5"/>
          </p:nvPr>
        </p:nvSpPr>
        <p:spPr/>
        <p:txBody>
          <a:bodyPr/>
          <a:lstStyle/>
          <a:p>
            <a:fld id="{C05564A7-CA49-4080-8A78-7321A190851C}" type="slidenum">
              <a:rPr lang="en-US" smtClean="0"/>
              <a:t>22</a:t>
            </a:fld>
            <a:endParaRPr lang="en-US"/>
          </a:p>
        </p:txBody>
      </p:sp>
    </p:spTree>
    <p:extLst>
      <p:ext uri="{BB962C8B-B14F-4D97-AF65-F5344CB8AC3E}">
        <p14:creationId xmlns:p14="http://schemas.microsoft.com/office/powerpoint/2010/main" val="31556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years available by time project started</a:t>
            </a:r>
          </a:p>
          <a:p>
            <a:r>
              <a:rPr lang="en-US"/>
              <a:t>Also used </a:t>
            </a:r>
            <a:r>
              <a:rPr lang="en-US" err="1"/>
              <a:t>StudentTracker</a:t>
            </a:r>
            <a:r>
              <a:rPr lang="en-US"/>
              <a:t> graduation data</a:t>
            </a:r>
          </a:p>
          <a:p>
            <a:r>
              <a:rPr lang="en-US"/>
              <a:t>Completers data also became available</a:t>
            </a:r>
          </a:p>
        </p:txBody>
      </p:sp>
      <p:sp>
        <p:nvSpPr>
          <p:cNvPr id="4" name="Slide Number Placeholder 3"/>
          <p:cNvSpPr>
            <a:spLocks noGrp="1"/>
          </p:cNvSpPr>
          <p:nvPr>
            <p:ph type="sldNum" sz="quarter" idx="5"/>
          </p:nvPr>
        </p:nvSpPr>
        <p:spPr/>
        <p:txBody>
          <a:bodyPr/>
          <a:lstStyle/>
          <a:p>
            <a:fld id="{C05564A7-CA49-4080-8A78-7321A190851C}" type="slidenum">
              <a:rPr lang="en-US" smtClean="0"/>
              <a:t>22</a:t>
            </a:fld>
            <a:endParaRPr lang="en-US"/>
          </a:p>
        </p:txBody>
      </p:sp>
    </p:spTree>
    <p:extLst>
      <p:ext uri="{BB962C8B-B14F-4D97-AF65-F5344CB8AC3E}">
        <p14:creationId xmlns:p14="http://schemas.microsoft.com/office/powerpoint/2010/main" val="644478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Prep instead of SQL, Python, and Excel</a:t>
            </a:r>
          </a:p>
          <a:p>
            <a:r>
              <a:rPr lang="en-US" dirty="0">
                <a:latin typeface="Calibri"/>
                <a:ea typeface="Calibri"/>
                <a:cs typeface="Calibri"/>
              </a:rPr>
              <a:t>Converted data to </a:t>
            </a:r>
            <a:r>
              <a:rPr lang="en-US" dirty="0" err="1">
                <a:latin typeface="Calibri"/>
                <a:ea typeface="Calibri"/>
                <a:cs typeface="Calibri"/>
              </a:rPr>
              <a:t>Tableau.hyper</a:t>
            </a:r>
            <a:r>
              <a:rPr lang="en-US" dirty="0">
                <a:latin typeface="Calibri"/>
                <a:ea typeface="Calibri"/>
                <a:cs typeface="Calibri"/>
              </a:rPr>
              <a:t> file, runs faster than Excel file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05564A7-CA49-4080-8A78-7321A190851C}" type="slidenum">
              <a:rPr lang="en-US" smtClean="0"/>
              <a:t>23</a:t>
            </a:fld>
            <a:endParaRPr lang="en-US"/>
          </a:p>
        </p:txBody>
      </p:sp>
    </p:spTree>
    <p:extLst>
      <p:ext uri="{BB962C8B-B14F-4D97-AF65-F5344CB8AC3E}">
        <p14:creationId xmlns:p14="http://schemas.microsoft.com/office/powerpoint/2010/main" val="387204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Prep instead of SQL, Python, and Excel</a:t>
            </a:r>
          </a:p>
          <a:p>
            <a:r>
              <a:rPr lang="en-US" dirty="0">
                <a:latin typeface="Calibri"/>
                <a:ea typeface="Calibri"/>
                <a:cs typeface="Calibri"/>
              </a:rPr>
              <a:t>Converted data to </a:t>
            </a:r>
            <a:r>
              <a:rPr lang="en-US" dirty="0" err="1">
                <a:latin typeface="Calibri"/>
                <a:ea typeface="Calibri"/>
                <a:cs typeface="Calibri"/>
              </a:rPr>
              <a:t>Tableau.hyper</a:t>
            </a:r>
            <a:r>
              <a:rPr lang="en-US" dirty="0">
                <a:latin typeface="Calibri"/>
                <a:ea typeface="Calibri"/>
                <a:cs typeface="Calibri"/>
              </a:rPr>
              <a:t> file, runs faster than Excel file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05564A7-CA49-4080-8A78-7321A190851C}" type="slidenum">
              <a:rPr lang="en-US" smtClean="0"/>
              <a:t>24</a:t>
            </a:fld>
            <a:endParaRPr lang="en-US"/>
          </a:p>
        </p:txBody>
      </p:sp>
    </p:spTree>
    <p:extLst>
      <p:ext uri="{BB962C8B-B14F-4D97-AF65-F5344CB8AC3E}">
        <p14:creationId xmlns:p14="http://schemas.microsoft.com/office/powerpoint/2010/main" val="3878965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 vs System vs In-State vs Out-of-State</a:t>
            </a:r>
          </a:p>
          <a:p>
            <a:r>
              <a:rPr lang="en-US"/>
              <a:t>Filters for demographics, parameters for timeframes, calculations, tooltips for institution info, actions</a:t>
            </a:r>
          </a:p>
          <a:p>
            <a:r>
              <a:rPr lang="en-US"/>
              <a:t>Tooltip selection of 2-yr/4-yr/pub/private</a:t>
            </a:r>
          </a:p>
        </p:txBody>
      </p:sp>
      <p:sp>
        <p:nvSpPr>
          <p:cNvPr id="4" name="Slide Number Placeholder 3"/>
          <p:cNvSpPr>
            <a:spLocks noGrp="1"/>
          </p:cNvSpPr>
          <p:nvPr>
            <p:ph type="sldNum" sz="quarter" idx="5"/>
          </p:nvPr>
        </p:nvSpPr>
        <p:spPr/>
        <p:txBody>
          <a:bodyPr/>
          <a:lstStyle/>
          <a:p>
            <a:fld id="{C05564A7-CA49-4080-8A78-7321A190851C}" type="slidenum">
              <a:rPr lang="en-US" smtClean="0"/>
              <a:t>25</a:t>
            </a:fld>
            <a:endParaRPr lang="en-US"/>
          </a:p>
        </p:txBody>
      </p:sp>
    </p:spTree>
    <p:extLst>
      <p:ext uri="{BB962C8B-B14F-4D97-AF65-F5344CB8AC3E}">
        <p14:creationId xmlns:p14="http://schemas.microsoft.com/office/powerpoint/2010/main" val="408684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564A7-CA49-4080-8A78-7321A190851C}" type="slidenum">
              <a:rPr lang="en-US" smtClean="0"/>
              <a:t>26</a:t>
            </a:fld>
            <a:endParaRPr lang="en-US"/>
          </a:p>
        </p:txBody>
      </p:sp>
    </p:spTree>
    <p:extLst>
      <p:ext uri="{BB962C8B-B14F-4D97-AF65-F5344CB8AC3E}">
        <p14:creationId xmlns:p14="http://schemas.microsoft.com/office/powerpoint/2010/main" val="3868201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Existing NSU retention/grad rates dashboard</a:t>
            </a:r>
          </a:p>
          <a:p>
            <a:r>
              <a:rPr lang="en-US"/>
              <a:t>Help from Blake on formatting SSPS files and dashboard</a:t>
            </a:r>
          </a:p>
          <a:p>
            <a:r>
              <a:rPr lang="en-US"/>
              <a:t>Multiple rounds of feedback</a:t>
            </a:r>
          </a:p>
        </p:txBody>
      </p:sp>
      <p:sp>
        <p:nvSpPr>
          <p:cNvPr id="4" name="Slide Number Placeholder 3"/>
          <p:cNvSpPr>
            <a:spLocks noGrp="1"/>
          </p:cNvSpPr>
          <p:nvPr>
            <p:ph type="sldNum" sz="quarter" idx="5"/>
          </p:nvPr>
        </p:nvSpPr>
        <p:spPr/>
        <p:txBody>
          <a:bodyPr/>
          <a:lstStyle/>
          <a:p>
            <a:fld id="{C05564A7-CA49-4080-8A78-7321A190851C}" type="slidenum">
              <a:rPr lang="en-US" smtClean="0"/>
              <a:t>27</a:t>
            </a:fld>
            <a:endParaRPr lang="en-US"/>
          </a:p>
        </p:txBody>
      </p:sp>
    </p:spTree>
    <p:extLst>
      <p:ext uri="{BB962C8B-B14F-4D97-AF65-F5344CB8AC3E}">
        <p14:creationId xmlns:p14="http://schemas.microsoft.com/office/powerpoint/2010/main" val="4112444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transformation of data sources due to SSPS being based on one set of time structures and Completers based on a year.  Then neither of those was actually used to create the relationships.</a:t>
            </a:r>
          </a:p>
        </p:txBody>
      </p:sp>
      <p:sp>
        <p:nvSpPr>
          <p:cNvPr id="4" name="Slide Number Placeholder 3"/>
          <p:cNvSpPr>
            <a:spLocks noGrp="1"/>
          </p:cNvSpPr>
          <p:nvPr>
            <p:ph type="sldNum" sz="quarter" idx="5"/>
          </p:nvPr>
        </p:nvSpPr>
        <p:spPr/>
        <p:txBody>
          <a:bodyPr/>
          <a:lstStyle/>
          <a:p>
            <a:fld id="{C05564A7-CA49-4080-8A78-7321A190851C}" type="slidenum">
              <a:rPr lang="en-US" smtClean="0"/>
              <a:t>28</a:t>
            </a:fld>
            <a:endParaRPr lang="en-US"/>
          </a:p>
        </p:txBody>
      </p:sp>
    </p:spTree>
    <p:extLst>
      <p:ext uri="{BB962C8B-B14F-4D97-AF65-F5344CB8AC3E}">
        <p14:creationId xmlns:p14="http://schemas.microsoft.com/office/powerpoint/2010/main" val="3489242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n-lt"/>
                <a:cs typeface="+mn-lt"/>
              </a:rPr>
              <a:t>Opportunity to incorporate FA23 SSPS data</a:t>
            </a:r>
          </a:p>
          <a:p>
            <a:endParaRPr lang="en-US" dirty="0"/>
          </a:p>
        </p:txBody>
      </p:sp>
      <p:sp>
        <p:nvSpPr>
          <p:cNvPr id="4" name="Slide Number Placeholder 3"/>
          <p:cNvSpPr>
            <a:spLocks noGrp="1"/>
          </p:cNvSpPr>
          <p:nvPr>
            <p:ph type="sldNum" sz="quarter" idx="5"/>
          </p:nvPr>
        </p:nvSpPr>
        <p:spPr/>
        <p:txBody>
          <a:bodyPr/>
          <a:lstStyle/>
          <a:p>
            <a:fld id="{C05564A7-CA49-4080-8A78-7321A190851C}" type="slidenum">
              <a:rPr lang="en-US" smtClean="0"/>
              <a:t>29</a:t>
            </a:fld>
            <a:endParaRPr lang="en-US"/>
          </a:p>
        </p:txBody>
      </p:sp>
    </p:spTree>
    <p:extLst>
      <p:ext uri="{BB962C8B-B14F-4D97-AF65-F5344CB8AC3E}">
        <p14:creationId xmlns:p14="http://schemas.microsoft.com/office/powerpoint/2010/main" val="138894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 History of collaboration among institutions</a:t>
            </a:r>
          </a:p>
        </p:txBody>
      </p:sp>
      <p:sp>
        <p:nvSpPr>
          <p:cNvPr id="4" name="Slide Number Placeholder 3"/>
          <p:cNvSpPr>
            <a:spLocks noGrp="1"/>
          </p:cNvSpPr>
          <p:nvPr>
            <p:ph type="sldNum" sz="quarter" idx="5"/>
          </p:nvPr>
        </p:nvSpPr>
        <p:spPr/>
        <p:txBody>
          <a:bodyPr/>
          <a:lstStyle/>
          <a:p>
            <a:fld id="{C05564A7-CA49-4080-8A78-7321A190851C}" type="slidenum">
              <a:rPr lang="en-US" smtClean="0"/>
              <a:t>3</a:t>
            </a:fld>
            <a:endParaRPr lang="en-US"/>
          </a:p>
        </p:txBody>
      </p:sp>
    </p:spTree>
    <p:extLst>
      <p:ext uri="{BB962C8B-B14F-4D97-AF65-F5344CB8AC3E}">
        <p14:creationId xmlns:p14="http://schemas.microsoft.com/office/powerpoint/2010/main" val="4059657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564A7-CA49-4080-8A78-7321A190851C}" type="slidenum">
              <a:rPr lang="en-US" smtClean="0"/>
              <a:t>30</a:t>
            </a:fld>
            <a:endParaRPr lang="en-US"/>
          </a:p>
        </p:txBody>
      </p:sp>
    </p:spTree>
    <p:extLst>
      <p:ext uri="{BB962C8B-B14F-4D97-AF65-F5344CB8AC3E}">
        <p14:creationId xmlns:p14="http://schemas.microsoft.com/office/powerpoint/2010/main" val="154866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C05564A7-CA49-4080-8A78-7321A190851C}" type="slidenum">
              <a:rPr lang="en-US" smtClean="0"/>
              <a:t>31</a:t>
            </a:fld>
            <a:endParaRPr lang="en-US"/>
          </a:p>
        </p:txBody>
      </p:sp>
    </p:spTree>
    <p:extLst>
      <p:ext uri="{BB962C8B-B14F-4D97-AF65-F5344CB8AC3E}">
        <p14:creationId xmlns:p14="http://schemas.microsoft.com/office/powerpoint/2010/main" val="398511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C05564A7-CA49-4080-8A78-7321A190851C}" type="slidenum">
              <a:rPr lang="en-US" smtClean="0"/>
              <a:t>4</a:t>
            </a:fld>
            <a:endParaRPr lang="en-US"/>
          </a:p>
        </p:txBody>
      </p:sp>
    </p:spTree>
    <p:extLst>
      <p:ext uri="{BB962C8B-B14F-4D97-AF65-F5344CB8AC3E}">
        <p14:creationId xmlns:p14="http://schemas.microsoft.com/office/powerpoint/2010/main" val="238316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a:t>
            </a:r>
          </a:p>
        </p:txBody>
      </p:sp>
      <p:sp>
        <p:nvSpPr>
          <p:cNvPr id="4" name="Slide Number Placeholder 3"/>
          <p:cNvSpPr>
            <a:spLocks noGrp="1"/>
          </p:cNvSpPr>
          <p:nvPr>
            <p:ph type="sldNum" sz="quarter" idx="5"/>
          </p:nvPr>
        </p:nvSpPr>
        <p:spPr/>
        <p:txBody>
          <a:bodyPr/>
          <a:lstStyle/>
          <a:p>
            <a:fld id="{C05564A7-CA49-4080-8A78-7321A190851C}" type="slidenum">
              <a:rPr lang="en-US" smtClean="0"/>
              <a:t>5</a:t>
            </a:fld>
            <a:endParaRPr lang="en-US"/>
          </a:p>
        </p:txBody>
      </p:sp>
    </p:spTree>
    <p:extLst>
      <p:ext uri="{BB962C8B-B14F-4D97-AF65-F5344CB8AC3E}">
        <p14:creationId xmlns:p14="http://schemas.microsoft.com/office/powerpoint/2010/main" val="269616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endParaRPr lang="en-US" dirty="0"/>
          </a:p>
        </p:txBody>
      </p:sp>
      <p:sp>
        <p:nvSpPr>
          <p:cNvPr id="4" name="Slide Number Placeholder 3"/>
          <p:cNvSpPr>
            <a:spLocks noGrp="1"/>
          </p:cNvSpPr>
          <p:nvPr>
            <p:ph type="sldNum" sz="quarter" idx="5"/>
          </p:nvPr>
        </p:nvSpPr>
        <p:spPr/>
        <p:txBody>
          <a:bodyPr/>
          <a:lstStyle/>
          <a:p>
            <a:fld id="{C05564A7-CA49-4080-8A78-7321A190851C}" type="slidenum">
              <a:rPr lang="en-US" smtClean="0"/>
              <a:t>6</a:t>
            </a:fld>
            <a:endParaRPr lang="en-US"/>
          </a:p>
        </p:txBody>
      </p:sp>
    </p:spTree>
    <p:extLst>
      <p:ext uri="{BB962C8B-B14F-4D97-AF65-F5344CB8AC3E}">
        <p14:creationId xmlns:p14="http://schemas.microsoft.com/office/powerpoint/2010/main" val="223035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Discussions at the UL System regarding enrollment trends of high-school dual enrollment students. </a:t>
            </a:r>
          </a:p>
          <a:p>
            <a:r>
              <a:rPr lang="en-US"/>
              <a:t>The system had an interest in measuring the effectiveness, performance, and tendencies of students who participated in high school dual enrollment programs compared to students who did not.</a:t>
            </a:r>
          </a:p>
        </p:txBody>
      </p:sp>
      <p:sp>
        <p:nvSpPr>
          <p:cNvPr id="4" name="Slide Number Placeholder 3"/>
          <p:cNvSpPr>
            <a:spLocks noGrp="1"/>
          </p:cNvSpPr>
          <p:nvPr>
            <p:ph type="sldNum" sz="quarter" idx="5"/>
          </p:nvPr>
        </p:nvSpPr>
        <p:spPr/>
        <p:txBody>
          <a:bodyPr/>
          <a:lstStyle/>
          <a:p>
            <a:fld id="{C05564A7-CA49-4080-8A78-7321A190851C}" type="slidenum">
              <a:rPr lang="en-US" smtClean="0"/>
              <a:t>7</a:t>
            </a:fld>
            <a:endParaRPr lang="en-US"/>
          </a:p>
        </p:txBody>
      </p:sp>
    </p:spTree>
    <p:extLst>
      <p:ext uri="{BB962C8B-B14F-4D97-AF65-F5344CB8AC3E}">
        <p14:creationId xmlns:p14="http://schemas.microsoft.com/office/powerpoint/2010/main" val="246032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Timeline to develop this dashboard was quite tight, as we had just under two and a half months in total from October to early December to plan and develop the product.</a:t>
            </a:r>
          </a:p>
          <a:p>
            <a:endParaRPr lang="en-US">
              <a:latin typeface="Calibri"/>
              <a:ea typeface="Calibri"/>
              <a:cs typeface="Calibri"/>
            </a:endParaRPr>
          </a:p>
          <a:p>
            <a:r>
              <a:rPr lang="en-US">
                <a:latin typeface="Calibri"/>
                <a:ea typeface="Calibri"/>
                <a:cs typeface="Calibri"/>
              </a:rPr>
              <a:t>We had some meetings in October and early November to talk about what was needed and help plan the scope of the project.</a:t>
            </a:r>
            <a:endParaRPr lang="en-US"/>
          </a:p>
          <a:p>
            <a:r>
              <a:rPr lang="en-US">
                <a:latin typeface="Calibri"/>
                <a:ea typeface="Calibri"/>
                <a:cs typeface="Calibri"/>
              </a:rPr>
              <a:t>By Mid-November we had some preliminary data and talked with senior staff about next steps.</a:t>
            </a:r>
          </a:p>
          <a:p>
            <a:r>
              <a:rPr lang="en-US">
                <a:latin typeface="Calibri"/>
                <a:ea typeface="Calibri"/>
                <a:cs typeface="Calibri"/>
              </a:rPr>
              <a:t>At the end of November we had presented the data internally to UL Lafayette Leadership, as well as opened it up for feedback from UL System IR offices.</a:t>
            </a:r>
          </a:p>
          <a:p>
            <a:r>
              <a:rPr lang="en-US">
                <a:latin typeface="Calibri"/>
                <a:ea typeface="Calibri"/>
                <a:cs typeface="Calibri"/>
              </a:rPr>
              <a:t>And by early December we presented the final dashboard to the UL system board and opened up access.</a:t>
            </a:r>
          </a:p>
          <a:p>
            <a:endParaRPr lang="en-US">
              <a:latin typeface="Calibri"/>
              <a:ea typeface="Calibri"/>
              <a:cs typeface="Calibri"/>
            </a:endParaRPr>
          </a:p>
          <a:p>
            <a:r>
              <a:rPr lang="en-US">
                <a:latin typeface="Calibri"/>
                <a:ea typeface="Calibri"/>
                <a:cs typeface="Calibri"/>
              </a:rPr>
              <a:t>Next few slides I'll talk about how I approached the planning for the project, as well as the tools and technologies used to complete it.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05564A7-CA49-4080-8A78-7321A190851C}" type="slidenum">
              <a:rPr lang="en-US" smtClean="0"/>
              <a:t>8</a:t>
            </a:fld>
            <a:endParaRPr lang="en-US"/>
          </a:p>
        </p:txBody>
      </p:sp>
    </p:spTree>
    <p:extLst>
      <p:ext uri="{BB962C8B-B14F-4D97-AF65-F5344CB8AC3E}">
        <p14:creationId xmlns:p14="http://schemas.microsoft.com/office/powerpoint/2010/main" val="18883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first sat down in October I worked with staff to come up with a set of questions that they would like answers to.</a:t>
            </a:r>
          </a:p>
          <a:p>
            <a:r>
              <a:rPr lang="en-US" dirty="0"/>
              <a:t>I </a:t>
            </a:r>
            <a:r>
              <a:rPr lang="en-US"/>
              <a:t>usually </a:t>
            </a:r>
            <a:r>
              <a:rPr lang="en-US" dirty="0"/>
              <a:t>start with a </a:t>
            </a:r>
            <a:r>
              <a:rPr lang="en-US"/>
              <a:t>preliminary </a:t>
            </a:r>
            <a:r>
              <a:rPr lang="en-US" dirty="0"/>
              <a:t>meeting </a:t>
            </a:r>
            <a:r>
              <a:rPr lang="en-US"/>
              <a:t>like this </a:t>
            </a:r>
            <a:r>
              <a:rPr lang="en-US" dirty="0"/>
              <a:t>to </a:t>
            </a:r>
            <a:r>
              <a:rPr lang="en-US"/>
              <a:t>help identify scope and give me a starting point for my research</a:t>
            </a:r>
            <a:r>
              <a:rPr lang="en-US" dirty="0"/>
              <a:t>.</a:t>
            </a:r>
          </a:p>
          <a:p>
            <a:endParaRPr lang="en-US"/>
          </a:p>
          <a:p>
            <a:r>
              <a:rPr lang="en-US"/>
              <a:t>Once you get an exhausted </a:t>
            </a:r>
            <a:r>
              <a:rPr lang="en-US" dirty="0"/>
              <a:t>list of questions </a:t>
            </a:r>
            <a:r>
              <a:rPr lang="en-US"/>
              <a:t>you can </a:t>
            </a:r>
            <a:r>
              <a:rPr lang="en-US" dirty="0"/>
              <a:t>then focus the scope to what is reasonable or possible</a:t>
            </a:r>
            <a:r>
              <a:rPr lang="en-US"/>
              <a:t> </a:t>
            </a:r>
            <a:endParaRPr lang="en-US" dirty="0"/>
          </a:p>
          <a:p>
            <a:r>
              <a:rPr lang="en-US" dirty="0"/>
              <a:t>with existing deadlines or restrictions before starting work.</a:t>
            </a:r>
          </a:p>
          <a:p>
            <a:endParaRPr lang="en-US" dirty="0"/>
          </a:p>
        </p:txBody>
      </p:sp>
      <p:sp>
        <p:nvSpPr>
          <p:cNvPr id="4" name="Slide Number Placeholder 3"/>
          <p:cNvSpPr>
            <a:spLocks noGrp="1"/>
          </p:cNvSpPr>
          <p:nvPr>
            <p:ph type="sldNum" sz="quarter" idx="5"/>
          </p:nvPr>
        </p:nvSpPr>
        <p:spPr/>
        <p:txBody>
          <a:bodyPr/>
          <a:lstStyle/>
          <a:p>
            <a:fld id="{C05564A7-CA49-4080-8A78-7321A190851C}" type="slidenum">
              <a:rPr lang="en-US" smtClean="0"/>
              <a:t>9</a:t>
            </a:fld>
            <a:endParaRPr lang="en-US"/>
          </a:p>
        </p:txBody>
      </p:sp>
    </p:spTree>
    <p:extLst>
      <p:ext uri="{BB962C8B-B14F-4D97-AF65-F5344CB8AC3E}">
        <p14:creationId xmlns:p14="http://schemas.microsoft.com/office/powerpoint/2010/main" val="103530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124200"/>
            <a:ext cx="12192000" cy="3733800"/>
          </a:xfrm>
          <a:prstGeom prst="rect">
            <a:avLst/>
          </a:prstGeom>
          <a:pattFill prst="pct10">
            <a:fgClr>
              <a:schemeClr val="accent1"/>
            </a:fgClr>
            <a:bgClr>
              <a:schemeClr val="bg1"/>
            </a:bgClr>
          </a:pattFill>
        </p:spPr>
        <p:txBody>
          <a:bodyPr/>
          <a:lstStyle>
            <a:lvl1pPr>
              <a:defRPr b="0" i="0">
                <a:latin typeface="Lato" panose="020F0502020204030203" pitchFamily="34" charset="0"/>
              </a:defRPr>
            </a:lvl1pPr>
          </a:lstStyle>
          <a:p>
            <a:endParaRPr lang="en-US"/>
          </a:p>
        </p:txBody>
      </p:sp>
    </p:spTree>
    <p:extLst>
      <p:ext uri="{BB962C8B-B14F-4D97-AF65-F5344CB8AC3E}">
        <p14:creationId xmlns:p14="http://schemas.microsoft.com/office/powerpoint/2010/main" val="312081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2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C808-1DFB-5406-91FF-A20DB22E1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E71ED1-302C-2A5D-1B4A-79746AA56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9F50C-5B71-7559-6148-628EEA702166}"/>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5" name="Footer Placeholder 4">
            <a:extLst>
              <a:ext uri="{FF2B5EF4-FFF2-40B4-BE49-F238E27FC236}">
                <a16:creationId xmlns:a16="http://schemas.microsoft.com/office/drawing/2014/main" id="{16A3DE51-3741-7767-B9FD-E4F8350EB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C4AD0-2B4C-0C5B-5715-D1161EEFABCD}"/>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261455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1552-2705-BA7F-05A4-9D0BF4B4D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9F851-0C30-0FB7-A37D-0F589B3080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87641-F708-4EC2-DAF1-5B8119233CED}"/>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5" name="Footer Placeholder 4">
            <a:extLst>
              <a:ext uri="{FF2B5EF4-FFF2-40B4-BE49-F238E27FC236}">
                <a16:creationId xmlns:a16="http://schemas.microsoft.com/office/drawing/2014/main" id="{0C59704D-43BA-B9DC-E767-704B9E20F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D768C-259C-4E6D-14AA-8A4BADEB74E9}"/>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263405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D47A-00CC-95F5-3E50-59FEB0064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F08D6-F888-42DF-4713-EC917DB1D0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84248-0FAE-E111-77E7-C82EFA775309}"/>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5" name="Footer Placeholder 4">
            <a:extLst>
              <a:ext uri="{FF2B5EF4-FFF2-40B4-BE49-F238E27FC236}">
                <a16:creationId xmlns:a16="http://schemas.microsoft.com/office/drawing/2014/main" id="{54EEE6AD-D407-8ED9-35A6-DF33BC9CC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CCEF7-42F7-6087-482C-9E0E4B7ACEDB}"/>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396248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859-D3DB-BCA2-AA6D-50ABCD3AF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90476-4627-74A8-D8D8-EC1929A00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7765CD-2FC8-0B86-5100-237F99D19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15C1E-94A7-8943-72C9-23EC071F870D}"/>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6" name="Footer Placeholder 5">
            <a:extLst>
              <a:ext uri="{FF2B5EF4-FFF2-40B4-BE49-F238E27FC236}">
                <a16:creationId xmlns:a16="http://schemas.microsoft.com/office/drawing/2014/main" id="{EB4ADBFD-DD6D-831D-6793-06C796657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93AEC-A11E-F341-F955-09D8514C80FF}"/>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49994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3CCB-53F7-D9ED-1B08-B96381B49C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6987EA-2B4F-4F74-D692-DA315702B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B496F9-C7FB-2FEC-666F-4C8DE68208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7BA1A-1F61-E19D-D7D7-8285B93FCB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50DF23-9117-1DB9-7DBC-F2B3332859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57BD1-4ECA-A908-7748-A2BB32B87D14}"/>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8" name="Footer Placeholder 7">
            <a:extLst>
              <a:ext uri="{FF2B5EF4-FFF2-40B4-BE49-F238E27FC236}">
                <a16:creationId xmlns:a16="http://schemas.microsoft.com/office/drawing/2014/main" id="{BA4816A0-304B-614A-6E32-316196F89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545A0-2FFB-2D0B-8007-F9C34670369E}"/>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315759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8582-0ABD-166B-B23B-E311CFE11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2024F-6C1C-6329-490C-BC3F6BCB66F3}"/>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4" name="Footer Placeholder 3">
            <a:extLst>
              <a:ext uri="{FF2B5EF4-FFF2-40B4-BE49-F238E27FC236}">
                <a16:creationId xmlns:a16="http://schemas.microsoft.com/office/drawing/2014/main" id="{9EA9B79A-7BCB-AC14-FBF1-58488DB44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8A62F3-8BF7-F19D-4053-12412FBA3A52}"/>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3937406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58D95-8348-6FCF-1D35-174D3D3FC881}"/>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3" name="Footer Placeholder 2">
            <a:extLst>
              <a:ext uri="{FF2B5EF4-FFF2-40B4-BE49-F238E27FC236}">
                <a16:creationId xmlns:a16="http://schemas.microsoft.com/office/drawing/2014/main" id="{A350A1AF-BE4F-91F1-2B4D-35595D2C3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B4179-CDE6-23AF-74C2-36267555B481}"/>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3459203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F27D-7D78-87BF-D40A-B9059FE2D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4C2B5-7155-453A-567C-A8F37BC1C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F8FE37-8B2C-3FAC-104A-ECF3D356B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20253-7A55-9166-4E44-86AF7B281F65}"/>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6" name="Footer Placeholder 5">
            <a:extLst>
              <a:ext uri="{FF2B5EF4-FFF2-40B4-BE49-F238E27FC236}">
                <a16:creationId xmlns:a16="http://schemas.microsoft.com/office/drawing/2014/main" id="{028043FC-A936-95CF-93D3-1735974C5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81392-08B5-7CDD-E69D-6FE154C6E95B}"/>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106884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790F-E431-5C2A-5ACB-EE3DA2A18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85A20-35A7-B694-237F-51FBD14CF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E72976-1CE2-45BE-9E40-3CCFCCCBE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9A87D-F245-A5C7-09DA-4D849E96DBD3}"/>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6" name="Footer Placeholder 5">
            <a:extLst>
              <a:ext uri="{FF2B5EF4-FFF2-40B4-BE49-F238E27FC236}">
                <a16:creationId xmlns:a16="http://schemas.microsoft.com/office/drawing/2014/main" id="{8F49EE93-EDAA-9127-A070-32E9B01B8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75CC7-6C56-565D-9DE2-232FCCC9A207}"/>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3646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sp>
        <p:nvSpPr>
          <p:cNvPr id="11" name="Rectangle 10">
            <a:extLst>
              <a:ext uri="{FF2B5EF4-FFF2-40B4-BE49-F238E27FC236}">
                <a16:creationId xmlns:a16="http://schemas.microsoft.com/office/drawing/2014/main" id="{A3907397-1C2E-8783-D2F6-34080685D0C3}"/>
              </a:ext>
            </a:extLst>
          </p:cNvPr>
          <p:cNvSpPr/>
          <p:nvPr userDrawn="1"/>
        </p:nvSpPr>
        <p:spPr>
          <a:xfrm>
            <a:off x="10592540" y="0"/>
            <a:ext cx="1599460"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pic>
        <p:nvPicPr>
          <p:cNvPr id="2" name="Picture 1">
            <a:extLst>
              <a:ext uri="{FF2B5EF4-FFF2-40B4-BE49-F238E27FC236}">
                <a16:creationId xmlns:a16="http://schemas.microsoft.com/office/drawing/2014/main" id="{848EB1A1-631E-22A8-0A95-527A2BF6E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Tree>
    <p:extLst>
      <p:ext uri="{BB962C8B-B14F-4D97-AF65-F5344CB8AC3E}">
        <p14:creationId xmlns:p14="http://schemas.microsoft.com/office/powerpoint/2010/main" val="429616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234E-1940-71ED-F748-CF0EDF752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8B590-EE24-C69C-47DD-63E08E9CC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6A4B2-6D06-1C16-90E8-6B6AFE6F6675}"/>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5" name="Footer Placeholder 4">
            <a:extLst>
              <a:ext uri="{FF2B5EF4-FFF2-40B4-BE49-F238E27FC236}">
                <a16:creationId xmlns:a16="http://schemas.microsoft.com/office/drawing/2014/main" id="{D9805BD9-81FF-1A42-FF2B-BB19A90AB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D358-337E-35C9-4EA2-8151AB71FFBA}"/>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1867301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865DE-C1D5-160F-8DA3-6D10A3D5C3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239F4-E883-06DD-D143-D13C5852B9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F7440-5267-9A71-5DFF-D06AFEB77E3A}"/>
              </a:ext>
            </a:extLst>
          </p:cNvPr>
          <p:cNvSpPr>
            <a:spLocks noGrp="1"/>
          </p:cNvSpPr>
          <p:nvPr>
            <p:ph type="dt" sz="half" idx="10"/>
          </p:nvPr>
        </p:nvSpPr>
        <p:spPr/>
        <p:txBody>
          <a:bodyPr/>
          <a:lstStyle/>
          <a:p>
            <a:fld id="{B84CB594-EAAE-4AAF-9386-67F0FF57BDC9}" type="datetimeFigureOut">
              <a:rPr lang="en-US" smtClean="0"/>
              <a:t>7/16/2024</a:t>
            </a:fld>
            <a:endParaRPr lang="en-US"/>
          </a:p>
        </p:txBody>
      </p:sp>
      <p:sp>
        <p:nvSpPr>
          <p:cNvPr id="5" name="Footer Placeholder 4">
            <a:extLst>
              <a:ext uri="{FF2B5EF4-FFF2-40B4-BE49-F238E27FC236}">
                <a16:creationId xmlns:a16="http://schemas.microsoft.com/office/drawing/2014/main" id="{9ED069D0-4358-3E02-3A9F-247C80F4D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FC804-E9D3-269F-8195-63053D7157E9}"/>
              </a:ext>
            </a:extLst>
          </p:cNvPr>
          <p:cNvSpPr>
            <a:spLocks noGrp="1"/>
          </p:cNvSpPr>
          <p:nvPr>
            <p:ph type="sldNum" sz="quarter" idx="12"/>
          </p:nvPr>
        </p:nvSpPr>
        <p:spPr/>
        <p:txBody>
          <a:bodyPr/>
          <a:lstStyle/>
          <a:p>
            <a:fld id="{80AD395B-B624-4CF9-8B4C-A2DA8CC09589}" type="slidenum">
              <a:rPr lang="en-US" smtClean="0"/>
              <a:t>‹#›</a:t>
            </a:fld>
            <a:endParaRPr lang="en-US"/>
          </a:p>
        </p:txBody>
      </p:sp>
    </p:spTree>
    <p:extLst>
      <p:ext uri="{BB962C8B-B14F-4D97-AF65-F5344CB8AC3E}">
        <p14:creationId xmlns:p14="http://schemas.microsoft.com/office/powerpoint/2010/main" val="267116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124200"/>
            <a:ext cx="12192000" cy="3733800"/>
          </a:xfrm>
          <a:prstGeom prst="rect">
            <a:avLst/>
          </a:prstGeom>
          <a:pattFill prst="pct10">
            <a:fgClr>
              <a:schemeClr val="accent1"/>
            </a:fgClr>
            <a:bgClr>
              <a:schemeClr val="bg1"/>
            </a:bgClr>
          </a:pattFill>
        </p:spPr>
        <p:txBody>
          <a:bodyPr/>
          <a:lstStyle>
            <a:lvl1pPr>
              <a:defRPr b="0" i="0">
                <a:latin typeface="Lato" panose="020F0502020204030203" pitchFamily="34" charset="0"/>
              </a:defRPr>
            </a:lvl1pPr>
          </a:lstStyle>
          <a:p>
            <a:endParaRPr lang="en-US"/>
          </a:p>
        </p:txBody>
      </p:sp>
    </p:spTree>
    <p:extLst>
      <p:ext uri="{BB962C8B-B14F-4D97-AF65-F5344CB8AC3E}">
        <p14:creationId xmlns:p14="http://schemas.microsoft.com/office/powerpoint/2010/main" val="1129226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14" name="Picture 13" descr="Background pattern&#10;&#10;Description automatically generated">
            <a:extLst>
              <a:ext uri="{FF2B5EF4-FFF2-40B4-BE49-F238E27FC236}">
                <a16:creationId xmlns:a16="http://schemas.microsoft.com/office/drawing/2014/main" id="{CA0B1156-523E-F73D-F168-91B8353D2426}"/>
              </a:ext>
            </a:extLst>
          </p:cNvPr>
          <p:cNvPicPr>
            <a:picLocks noChangeAspect="1"/>
          </p:cNvPicPr>
          <p:nvPr userDrawn="1"/>
        </p:nvPicPr>
        <p:blipFill rotWithShape="1">
          <a:blip r:embed="rId3"/>
          <a:srcRect l="21840" r="28160"/>
          <a:stretch/>
        </p:blipFill>
        <p:spPr>
          <a:xfrm>
            <a:off x="9906000" y="0"/>
            <a:ext cx="2286000" cy="6858000"/>
          </a:xfrm>
          <a:prstGeom prst="rect">
            <a:avLst/>
          </a:prstGeom>
        </p:spPr>
      </p:pic>
    </p:spTree>
    <p:extLst>
      <p:ext uri="{BB962C8B-B14F-4D97-AF65-F5344CB8AC3E}">
        <p14:creationId xmlns:p14="http://schemas.microsoft.com/office/powerpoint/2010/main" val="1810196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14" name="Picture 13">
            <a:extLst>
              <a:ext uri="{FF2B5EF4-FFF2-40B4-BE49-F238E27FC236}">
                <a16:creationId xmlns:a16="http://schemas.microsoft.com/office/drawing/2014/main" id="{CA0B1156-523E-F73D-F168-91B8353D2426}"/>
              </a:ext>
            </a:extLst>
          </p:cNvPr>
          <p:cNvPicPr>
            <a:picLocks noChangeAspect="1"/>
          </p:cNvPicPr>
          <p:nvPr userDrawn="1"/>
        </p:nvPicPr>
        <p:blipFill rotWithShape="1">
          <a:blip r:embed="rId3"/>
          <a:srcRect r="50000"/>
          <a:stretch/>
        </p:blipFill>
        <p:spPr>
          <a:xfrm>
            <a:off x="9906000" y="0"/>
            <a:ext cx="2286000" cy="6858000"/>
          </a:xfrm>
          <a:prstGeom prst="rect">
            <a:avLst/>
          </a:prstGeom>
        </p:spPr>
      </p:pic>
    </p:spTree>
    <p:extLst>
      <p:ext uri="{BB962C8B-B14F-4D97-AF65-F5344CB8AC3E}">
        <p14:creationId xmlns:p14="http://schemas.microsoft.com/office/powerpoint/2010/main" val="1721370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4" name="Picture 3">
            <a:extLst>
              <a:ext uri="{FF2B5EF4-FFF2-40B4-BE49-F238E27FC236}">
                <a16:creationId xmlns:a16="http://schemas.microsoft.com/office/drawing/2014/main" id="{DF0245E9-8D2B-1067-FA05-49615B179378}"/>
              </a:ext>
            </a:extLst>
          </p:cNvPr>
          <p:cNvPicPr>
            <a:picLocks noChangeAspect="1"/>
          </p:cNvPicPr>
          <p:nvPr userDrawn="1"/>
        </p:nvPicPr>
        <p:blipFill>
          <a:blip r:embed="rId3"/>
          <a:srcRect l="25000" r="25000"/>
          <a:stretch/>
        </p:blipFill>
        <p:spPr>
          <a:xfrm flipH="1">
            <a:off x="9906000" y="0"/>
            <a:ext cx="2286000" cy="6858000"/>
          </a:xfrm>
          <a:prstGeom prst="rect">
            <a:avLst/>
          </a:prstGeom>
        </p:spPr>
      </p:pic>
    </p:spTree>
    <p:extLst>
      <p:ext uri="{BB962C8B-B14F-4D97-AF65-F5344CB8AC3E}">
        <p14:creationId xmlns:p14="http://schemas.microsoft.com/office/powerpoint/2010/main" val="4159277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14" name="Picture 13">
            <a:extLst>
              <a:ext uri="{FF2B5EF4-FFF2-40B4-BE49-F238E27FC236}">
                <a16:creationId xmlns:a16="http://schemas.microsoft.com/office/drawing/2014/main" id="{CA0B1156-523E-F73D-F168-91B8353D2426}"/>
              </a:ext>
            </a:extLst>
          </p:cNvPr>
          <p:cNvPicPr>
            <a:picLocks noChangeAspect="1"/>
          </p:cNvPicPr>
          <p:nvPr userDrawn="1"/>
        </p:nvPicPr>
        <p:blipFill>
          <a:blip r:embed="rId3"/>
          <a:srcRect l="25000" r="25000"/>
          <a:stretch/>
        </p:blipFill>
        <p:spPr>
          <a:xfrm>
            <a:off x="9906000" y="0"/>
            <a:ext cx="2286000" cy="6858000"/>
          </a:xfrm>
          <a:prstGeom prst="rect">
            <a:avLst/>
          </a:prstGeom>
        </p:spPr>
      </p:pic>
    </p:spTree>
    <p:extLst>
      <p:ext uri="{BB962C8B-B14F-4D97-AF65-F5344CB8AC3E}">
        <p14:creationId xmlns:p14="http://schemas.microsoft.com/office/powerpoint/2010/main" val="2630730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14" name="Picture 13">
            <a:extLst>
              <a:ext uri="{FF2B5EF4-FFF2-40B4-BE49-F238E27FC236}">
                <a16:creationId xmlns:a16="http://schemas.microsoft.com/office/drawing/2014/main" id="{CA0B1156-523E-F73D-F168-91B8353D2426}"/>
              </a:ext>
            </a:extLst>
          </p:cNvPr>
          <p:cNvPicPr>
            <a:picLocks noChangeAspect="1"/>
          </p:cNvPicPr>
          <p:nvPr userDrawn="1"/>
        </p:nvPicPr>
        <p:blipFill rotWithShape="1">
          <a:blip r:embed="rId3"/>
          <a:srcRect l="7527" r="73723"/>
          <a:stretch/>
        </p:blipFill>
        <p:spPr>
          <a:xfrm>
            <a:off x="9906000" y="0"/>
            <a:ext cx="2286000" cy="6858000"/>
          </a:xfrm>
          <a:prstGeom prst="rect">
            <a:avLst/>
          </a:prstGeom>
        </p:spPr>
      </p:pic>
    </p:spTree>
    <p:extLst>
      <p:ext uri="{BB962C8B-B14F-4D97-AF65-F5344CB8AC3E}">
        <p14:creationId xmlns:p14="http://schemas.microsoft.com/office/powerpoint/2010/main" val="3221021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14" name="Picture 13">
            <a:extLst>
              <a:ext uri="{FF2B5EF4-FFF2-40B4-BE49-F238E27FC236}">
                <a16:creationId xmlns:a16="http://schemas.microsoft.com/office/drawing/2014/main" id="{CA0B1156-523E-F73D-F168-91B8353D2426}"/>
              </a:ext>
            </a:extLst>
          </p:cNvPr>
          <p:cNvPicPr>
            <a:picLocks noChangeAspect="1"/>
          </p:cNvPicPr>
          <p:nvPr userDrawn="1"/>
        </p:nvPicPr>
        <p:blipFill>
          <a:blip r:embed="rId3"/>
          <a:srcRect l="16667" r="16667"/>
          <a:stretch/>
        </p:blipFill>
        <p:spPr>
          <a:xfrm>
            <a:off x="9906000" y="0"/>
            <a:ext cx="2286000" cy="6858000"/>
          </a:xfrm>
          <a:prstGeom prst="rect">
            <a:avLst/>
          </a:prstGeom>
        </p:spPr>
      </p:pic>
    </p:spTree>
    <p:extLst>
      <p:ext uri="{BB962C8B-B14F-4D97-AF65-F5344CB8AC3E}">
        <p14:creationId xmlns:p14="http://schemas.microsoft.com/office/powerpoint/2010/main" val="144230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16030-567E-F747-A186-E3CD296BF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6285212"/>
            <a:ext cx="2743200" cy="181369"/>
          </a:xfrm>
          <a:prstGeom prst="rect">
            <a:avLst/>
          </a:prstGeom>
        </p:spPr>
      </p:pic>
      <p:sp>
        <p:nvSpPr>
          <p:cNvPr id="7" name="Rectangle 6">
            <a:extLst>
              <a:ext uri="{FF2B5EF4-FFF2-40B4-BE49-F238E27FC236}">
                <a16:creationId xmlns:a16="http://schemas.microsoft.com/office/drawing/2014/main" id="{FB0FAB0C-5BE6-674A-9710-E268F32C5B2C}"/>
              </a:ext>
            </a:extLst>
          </p:cNvPr>
          <p:cNvSpPr/>
          <p:nvPr userDrawn="1"/>
        </p:nvSpPr>
        <p:spPr>
          <a:xfrm>
            <a:off x="0" y="5943600"/>
            <a:ext cx="914400" cy="914400"/>
          </a:xfrm>
          <a:prstGeom prst="rect">
            <a:avLst/>
          </a:prstGeom>
        </p:spPr>
        <p:txBody>
          <a:bodyPr wrap="none" lIns="0" tIns="0" rIns="228600" bIns="0" anchor="ctr" anchorCtr="0">
            <a:noAutofit/>
          </a:bodyPr>
          <a:lstStyle/>
          <a:p>
            <a:pPr algn="r"/>
            <a:fld id="{AD538113-1017-0F4C-A060-775E7463DC81}" type="slidenum">
              <a:rPr lang="en-US" sz="1000" b="0" i="0" smtClean="0">
                <a:solidFill>
                  <a:schemeClr val="accent4"/>
                </a:solidFill>
                <a:latin typeface="Lato" panose="020F0502020204030203" pitchFamily="34" charset="0"/>
                <a:ea typeface="Open Sans Light" panose="020B0306030504020204" pitchFamily="34" charset="0"/>
                <a:cs typeface="Calibri Light" panose="020F0302020204030204" pitchFamily="34" charset="0"/>
              </a:rPr>
              <a:pPr algn="r"/>
              <a:t>‹#›</a:t>
            </a:fld>
            <a:endParaRPr lang="en-US" sz="1000" b="0" i="0">
              <a:solidFill>
                <a:schemeClr val="accent4"/>
              </a:solidFill>
              <a:latin typeface="Lato" panose="020F0502020204030203" pitchFamily="34" charset="0"/>
            </a:endParaRPr>
          </a:p>
        </p:txBody>
      </p:sp>
      <p:pic>
        <p:nvPicPr>
          <p:cNvPr id="14" name="Picture 13">
            <a:extLst>
              <a:ext uri="{FF2B5EF4-FFF2-40B4-BE49-F238E27FC236}">
                <a16:creationId xmlns:a16="http://schemas.microsoft.com/office/drawing/2014/main" id="{CA0B1156-523E-F73D-F168-91B8353D2426}"/>
              </a:ext>
            </a:extLst>
          </p:cNvPr>
          <p:cNvPicPr>
            <a:picLocks noChangeAspect="1"/>
          </p:cNvPicPr>
          <p:nvPr userDrawn="1"/>
        </p:nvPicPr>
        <p:blipFill>
          <a:blip r:embed="rId3"/>
          <a:srcRect l="38900" r="38900"/>
          <a:stretch/>
        </p:blipFill>
        <p:spPr>
          <a:xfrm>
            <a:off x="9906000" y="0"/>
            <a:ext cx="2286000" cy="6858000"/>
          </a:xfrm>
          <a:prstGeom prst="rect">
            <a:avLst/>
          </a:prstGeom>
        </p:spPr>
      </p:pic>
    </p:spTree>
    <p:extLst>
      <p:ext uri="{BB962C8B-B14F-4D97-AF65-F5344CB8AC3E}">
        <p14:creationId xmlns:p14="http://schemas.microsoft.com/office/powerpoint/2010/main" val="61956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64887"/>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700" r:id="rId3"/>
    <p:sldLayoutId id="2147483706" r:id="rId4"/>
    <p:sldLayoutId id="2147483701" r:id="rId5"/>
    <p:sldLayoutId id="2147483702" r:id="rId6"/>
    <p:sldLayoutId id="2147483703" r:id="rId7"/>
    <p:sldLayoutId id="2147483704" r:id="rId8"/>
    <p:sldLayoutId id="2147483705" r:id="rId9"/>
    <p:sldLayoutId id="214748369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1D64D-F829-140D-3C1B-439BB74E8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DCE005-8695-5BBE-30C8-47AC11988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804CD-08CC-01F2-0500-70F13801A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4CB594-EAAE-4AAF-9386-67F0FF57BDC9}" type="datetimeFigureOut">
              <a:rPr lang="en-US" smtClean="0"/>
              <a:t>7/16/2024</a:t>
            </a:fld>
            <a:endParaRPr lang="en-US"/>
          </a:p>
        </p:txBody>
      </p:sp>
      <p:sp>
        <p:nvSpPr>
          <p:cNvPr id="5" name="Footer Placeholder 4">
            <a:extLst>
              <a:ext uri="{FF2B5EF4-FFF2-40B4-BE49-F238E27FC236}">
                <a16:creationId xmlns:a16="http://schemas.microsoft.com/office/drawing/2014/main" id="{7469A353-458E-D71D-79B6-E5DF79317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D49FFC-E39B-2293-65E1-FCC4CE37E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AD395B-B624-4CF9-8B4C-A2DA8CC09589}" type="slidenum">
              <a:rPr lang="en-US" smtClean="0"/>
              <a:t>‹#›</a:t>
            </a:fld>
            <a:endParaRPr lang="en-US"/>
          </a:p>
        </p:txBody>
      </p:sp>
    </p:spTree>
    <p:extLst>
      <p:ext uri="{BB962C8B-B14F-4D97-AF65-F5344CB8AC3E}">
        <p14:creationId xmlns:p14="http://schemas.microsoft.com/office/powerpoint/2010/main" val="39450220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4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046E78-6844-B146-9A70-AD2BA7360525}"/>
              </a:ext>
            </a:extLst>
          </p:cNvPr>
          <p:cNvSpPr/>
          <p:nvPr/>
        </p:nvSpPr>
        <p:spPr>
          <a:xfrm>
            <a:off x="0" y="2857500"/>
            <a:ext cx="12192000" cy="1534248"/>
          </a:xfrm>
          <a:prstGeom prst="rect">
            <a:avLst/>
          </a:prstGeom>
          <a:solidFill>
            <a:srgbClr val="1C4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3" name="TextBox 2">
            <a:extLst>
              <a:ext uri="{FF2B5EF4-FFF2-40B4-BE49-F238E27FC236}">
                <a16:creationId xmlns:a16="http://schemas.microsoft.com/office/drawing/2014/main" id="{00D6075E-D1C9-8846-885F-CDF5D60575D2}"/>
              </a:ext>
            </a:extLst>
          </p:cNvPr>
          <p:cNvSpPr txBox="1"/>
          <p:nvPr/>
        </p:nvSpPr>
        <p:spPr>
          <a:xfrm>
            <a:off x="0" y="544895"/>
            <a:ext cx="12187023" cy="430887"/>
          </a:xfrm>
          <a:prstGeom prst="rect">
            <a:avLst/>
          </a:prstGeom>
          <a:noFill/>
        </p:spPr>
        <p:txBody>
          <a:bodyPr wrap="square" lIns="228600" tIns="0" rIns="228600" bIns="0" rtlCol="0" anchor="t">
            <a:spAutoFit/>
          </a:bodyPr>
          <a:lstStyle/>
          <a:p>
            <a:pPr algn="ctr"/>
            <a:r>
              <a:rPr lang="en-US" sz="2800">
                <a:latin typeface="Abril Fatface"/>
                <a:ea typeface="Roboto"/>
                <a:cs typeface="Poppins SemiBold"/>
              </a:rPr>
              <a:t>University of Louisiana System Fellows Program:</a:t>
            </a:r>
            <a:endParaRPr lang="en-US" sz="2800">
              <a:latin typeface="Abril Fatface" panose="02000503000000020003" pitchFamily="2" charset="77"/>
              <a:ea typeface="Roboto" panose="02000000000000000000" pitchFamily="2" charset="0"/>
              <a:cs typeface="Poppins SemiBold" panose="00000700000000000000" pitchFamily="2" charset="0"/>
            </a:endParaRPr>
          </a:p>
        </p:txBody>
      </p:sp>
      <p:sp>
        <p:nvSpPr>
          <p:cNvPr id="10" name="TextBox 9">
            <a:extLst>
              <a:ext uri="{FF2B5EF4-FFF2-40B4-BE49-F238E27FC236}">
                <a16:creationId xmlns:a16="http://schemas.microsoft.com/office/drawing/2014/main" id="{00B85E17-9497-8442-9716-15FA149BBFBB}"/>
              </a:ext>
            </a:extLst>
          </p:cNvPr>
          <p:cNvSpPr txBox="1"/>
          <p:nvPr/>
        </p:nvSpPr>
        <p:spPr>
          <a:xfrm>
            <a:off x="2489" y="1225061"/>
            <a:ext cx="12187022" cy="1754326"/>
          </a:xfrm>
          <a:prstGeom prst="rect">
            <a:avLst/>
          </a:prstGeom>
          <a:noFill/>
        </p:spPr>
        <p:txBody>
          <a:bodyPr wrap="square" lIns="228600" tIns="228600" rIns="228600" bIns="228600" rtlCol="0" anchor="t">
            <a:spAutoFit/>
          </a:bodyPr>
          <a:lstStyle/>
          <a:p>
            <a:pPr lvl="8"/>
            <a:endParaRPr lang="en-US" sz="1400" spc="300">
              <a:latin typeface="Lato Light" panose="020F0502020204030203" pitchFamily="34" charset="0"/>
              <a:ea typeface="Lato Light" panose="020F0502020204030203" pitchFamily="34" charset="0"/>
              <a:cs typeface="Lato Light" panose="020F0502020204030203" pitchFamily="34" charset="0"/>
            </a:endParaRPr>
          </a:p>
          <a:p>
            <a:pPr lvl="8"/>
            <a:endParaRPr lang="en-US" sz="1400" spc="300">
              <a:latin typeface="Lato Light" panose="020F0502020204030203" pitchFamily="34" charset="0"/>
              <a:ea typeface="Lato Light" panose="020F0502020204030203" pitchFamily="34" charset="0"/>
              <a:cs typeface="Lato Light" panose="020F0502020204030203" pitchFamily="34" charset="0"/>
            </a:endParaRPr>
          </a:p>
          <a:p>
            <a:pPr lvl="8"/>
            <a:r>
              <a:rPr lang="en-US" sz="1400" b="1" spc="300">
                <a:latin typeface="Aptos"/>
                <a:ea typeface="Lato Light"/>
                <a:cs typeface="Lato Light"/>
              </a:rPr>
              <a:t>Kelsey Claspill, IR Data Analyst </a:t>
            </a:r>
            <a:endParaRPr lang="en-US" sz="1400" b="1" spc="300">
              <a:latin typeface="Aptos"/>
              <a:ea typeface="Lato Light" panose="020F0502020204030203" pitchFamily="34" charset="0"/>
              <a:cs typeface="Lato Light" panose="020F0502020204030203" pitchFamily="34" charset="0"/>
            </a:endParaRPr>
          </a:p>
          <a:p>
            <a:pPr lvl="8"/>
            <a:endParaRPr lang="en-US" sz="1400" spc="300">
              <a:latin typeface="Lato Light" panose="020F0502020204030203" pitchFamily="34" charset="0"/>
              <a:ea typeface="Lato Light" panose="020F0502020204030203" pitchFamily="34" charset="0"/>
              <a:cs typeface="Lato Light" panose="020F0502020204030203" pitchFamily="34" charset="0"/>
            </a:endParaRPr>
          </a:p>
          <a:p>
            <a:pPr lvl="8"/>
            <a:r>
              <a:rPr lang="en-US" sz="1400" b="1" spc="300">
                <a:latin typeface="Aptos"/>
                <a:ea typeface="Lato Light"/>
                <a:cs typeface="Lato Light"/>
              </a:rPr>
              <a:t>Blake </a:t>
            </a:r>
            <a:r>
              <a:rPr lang="en-US" sz="1400" b="1" spc="300" err="1">
                <a:latin typeface="Aptos"/>
                <a:ea typeface="Lato Light"/>
                <a:cs typeface="Lato Light"/>
              </a:rPr>
              <a:t>Robért</a:t>
            </a:r>
            <a:r>
              <a:rPr lang="en-US" sz="1400" b="1" spc="300">
                <a:latin typeface="Aptos"/>
                <a:ea typeface="Lato Light"/>
                <a:cs typeface="Lato Light"/>
              </a:rPr>
              <a:t>, Data Warehouse Analyst </a:t>
            </a:r>
            <a:endParaRPr lang="en-US" sz="1600" b="1">
              <a:latin typeface="Aptos"/>
              <a:ea typeface="MS Shell Dlg 2"/>
              <a:cs typeface="MS Shell Dlg 2"/>
            </a:endParaRPr>
          </a:p>
          <a:p>
            <a:pPr algn="ctr"/>
            <a:endParaRPr lang="en-US" sz="1400" spc="300">
              <a:solidFill>
                <a:schemeClr val="accent4"/>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E83171B9-A2EC-CAD6-3CD4-19CA101C4563}"/>
              </a:ext>
            </a:extLst>
          </p:cNvPr>
          <p:cNvSpPr txBox="1"/>
          <p:nvPr/>
        </p:nvSpPr>
        <p:spPr>
          <a:xfrm>
            <a:off x="3219490" y="872437"/>
            <a:ext cx="5922903" cy="461665"/>
          </a:xfrm>
          <a:prstGeom prst="rect">
            <a:avLst/>
          </a:prstGeom>
          <a:noFill/>
        </p:spPr>
        <p:txBody>
          <a:bodyPr wrap="none" lIns="91440" tIns="45720" rIns="91440" bIns="45720" rtlCol="0" anchor="t">
            <a:spAutoFit/>
          </a:bodyPr>
          <a:lstStyle/>
          <a:p>
            <a:r>
              <a:rPr lang="en-US" sz="2400"/>
              <a:t>Collaboration for More Robust Data Analysis</a:t>
            </a:r>
          </a:p>
        </p:txBody>
      </p:sp>
      <p:sp>
        <p:nvSpPr>
          <p:cNvPr id="6" name="AutoShape 2" descr="logo of University of Louisiana at Lafayette">
            <a:extLst>
              <a:ext uri="{FF2B5EF4-FFF2-40B4-BE49-F238E27FC236}">
                <a16:creationId xmlns:a16="http://schemas.microsoft.com/office/drawing/2014/main" id="{62A14192-0499-00B9-0A4A-835919D1FD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a:extLst>
              <a:ext uri="{FF2B5EF4-FFF2-40B4-BE49-F238E27FC236}">
                <a16:creationId xmlns:a16="http://schemas.microsoft.com/office/drawing/2014/main" id="{D06C7B2D-D02E-A8B3-0C79-C90AFAE52F4D}"/>
              </a:ext>
            </a:extLst>
          </p:cNvPr>
          <p:cNvSpPr>
            <a:spLocks noGrp="1"/>
          </p:cNvSpPr>
          <p:nvPr>
            <p:ph type="pic" sz="quarter" idx="10"/>
          </p:nvPr>
        </p:nvSpPr>
        <p:spPr>
          <a:xfrm>
            <a:off x="2489" y="3172408"/>
            <a:ext cx="12192000" cy="3733800"/>
          </a:xfrm>
          <a:solidFill>
            <a:srgbClr val="1C428F"/>
          </a:solidFill>
        </p:spPr>
        <p:txBody>
          <a:bodyPr/>
          <a:lstStyle/>
          <a:p>
            <a:pPr marL="0" indent="0">
              <a:buNone/>
            </a:pPr>
            <a:r>
              <a:rPr lang="en-US">
                <a:ea typeface="Lato"/>
                <a:cs typeface="Lato"/>
              </a:rPr>
              <a:t> </a:t>
            </a:r>
          </a:p>
        </p:txBody>
      </p:sp>
      <p:pic>
        <p:nvPicPr>
          <p:cNvPr id="13" name="Picture 12">
            <a:extLst>
              <a:ext uri="{FF2B5EF4-FFF2-40B4-BE49-F238E27FC236}">
                <a16:creationId xmlns:a16="http://schemas.microsoft.com/office/drawing/2014/main" id="{EA2341CC-AD66-9778-75AC-89E87BCAF521}"/>
              </a:ext>
            </a:extLst>
          </p:cNvPr>
          <p:cNvPicPr>
            <a:picLocks noChangeAspect="1"/>
          </p:cNvPicPr>
          <p:nvPr/>
        </p:nvPicPr>
        <p:blipFill>
          <a:blip r:embed="rId3"/>
          <a:stretch>
            <a:fillRect/>
          </a:stretch>
        </p:blipFill>
        <p:spPr>
          <a:xfrm>
            <a:off x="0" y="4427575"/>
            <a:ext cx="12192000" cy="1996351"/>
          </a:xfrm>
          <a:prstGeom prst="rect">
            <a:avLst/>
          </a:prstGeom>
        </p:spPr>
      </p:pic>
      <p:pic>
        <p:nvPicPr>
          <p:cNvPr id="15" name="Picture 14">
            <a:extLst>
              <a:ext uri="{FF2B5EF4-FFF2-40B4-BE49-F238E27FC236}">
                <a16:creationId xmlns:a16="http://schemas.microsoft.com/office/drawing/2014/main" id="{73A68015-C28C-2F34-3B48-AB24FCC57EC6}"/>
              </a:ext>
            </a:extLst>
          </p:cNvPr>
          <p:cNvPicPr>
            <a:picLocks noChangeAspect="1"/>
          </p:cNvPicPr>
          <p:nvPr/>
        </p:nvPicPr>
        <p:blipFill rotWithShape="1">
          <a:blip r:embed="rId4"/>
          <a:srcRect t="8522"/>
          <a:stretch/>
        </p:blipFill>
        <p:spPr>
          <a:xfrm>
            <a:off x="4769426" y="3035749"/>
            <a:ext cx="2429214" cy="1315894"/>
          </a:xfrm>
          <a:prstGeom prst="rect">
            <a:avLst/>
          </a:prstGeom>
        </p:spPr>
      </p:pic>
      <p:pic>
        <p:nvPicPr>
          <p:cNvPr id="17" name="Picture 16">
            <a:extLst>
              <a:ext uri="{FF2B5EF4-FFF2-40B4-BE49-F238E27FC236}">
                <a16:creationId xmlns:a16="http://schemas.microsoft.com/office/drawing/2014/main" id="{1388E55C-4608-3758-F4CC-FB026BF2A7B7}"/>
              </a:ext>
            </a:extLst>
          </p:cNvPr>
          <p:cNvPicPr>
            <a:picLocks noChangeAspect="1"/>
          </p:cNvPicPr>
          <p:nvPr/>
        </p:nvPicPr>
        <p:blipFill>
          <a:blip r:embed="rId5"/>
          <a:stretch>
            <a:fillRect/>
          </a:stretch>
        </p:blipFill>
        <p:spPr>
          <a:xfrm>
            <a:off x="3157639" y="2116762"/>
            <a:ext cx="688719" cy="677268"/>
          </a:xfrm>
          <a:prstGeom prst="rect">
            <a:avLst/>
          </a:prstGeom>
          <a:ln>
            <a:noFill/>
          </a:ln>
        </p:spPr>
      </p:pic>
      <p:pic>
        <p:nvPicPr>
          <p:cNvPr id="3076" name="Picture 4">
            <a:extLst>
              <a:ext uri="{FF2B5EF4-FFF2-40B4-BE49-F238E27FC236}">
                <a16:creationId xmlns:a16="http://schemas.microsoft.com/office/drawing/2014/main" id="{F1BD0E57-6E18-AF08-46BD-C4E28BCEBA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16" y="1749440"/>
            <a:ext cx="471962" cy="47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Project Planning - What can realistically get done?</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pPr>
              <a:buNone/>
            </a:pPr>
            <a:r>
              <a:rPr lang="en-US" b="1" dirty="0">
                <a:ea typeface="+mn-lt"/>
                <a:cs typeface="+mn-lt"/>
              </a:rPr>
              <a:t>Not everything can be answered...</a:t>
            </a:r>
            <a:endParaRPr lang="en-US" dirty="0">
              <a:ea typeface="+mn-lt"/>
              <a:cs typeface="+mn-lt"/>
            </a:endParaRPr>
          </a:p>
          <a:p>
            <a:pPr>
              <a:buNone/>
            </a:pPr>
            <a:r>
              <a:rPr lang="en-US" dirty="0">
                <a:ea typeface="+mn-lt"/>
                <a:cs typeface="+mn-lt"/>
              </a:rPr>
              <a:t>How does this differ by Pell eligibility, race, gender, or parish? </a:t>
            </a:r>
            <a:endParaRPr lang="en-US" dirty="0"/>
          </a:p>
          <a:p>
            <a:pPr lvl="1">
              <a:buFont typeface="Courier New"/>
              <a:buChar char="o"/>
            </a:pPr>
            <a:r>
              <a:rPr lang="en-US" dirty="0">
                <a:ea typeface="+mn-lt"/>
                <a:cs typeface="+mn-lt"/>
              </a:rPr>
              <a:t>Couldn’t pull out Pell eligibility with data that was available.</a:t>
            </a:r>
          </a:p>
          <a:p>
            <a:pPr marL="0" indent="0">
              <a:buNone/>
            </a:pPr>
            <a:r>
              <a:rPr lang="en-US" dirty="0">
                <a:ea typeface="+mn-lt"/>
                <a:cs typeface="+mn-lt"/>
              </a:rPr>
              <a:t>How do they perform compared to Non-Dual Enrollment Students?</a:t>
            </a:r>
            <a:endParaRPr lang="en-US" dirty="0"/>
          </a:p>
          <a:p>
            <a:pPr lvl="1">
              <a:buFont typeface="Courier New"/>
              <a:buChar char="o"/>
            </a:pPr>
            <a:r>
              <a:rPr lang="en-US" dirty="0">
                <a:ea typeface="+mn-lt"/>
                <a:cs typeface="+mn-lt"/>
              </a:rPr>
              <a:t>Limited years of data resulted in lack of available performance metrics.  </a:t>
            </a:r>
            <a:endParaRPr lang="en-US" dirty="0"/>
          </a:p>
          <a:p>
            <a:pPr>
              <a:buNone/>
            </a:pPr>
            <a:endParaRPr lang="en-US" dirty="0"/>
          </a:p>
          <a:p>
            <a:pPr marL="0" indent="0">
              <a:buNone/>
            </a:pPr>
            <a:endParaRPr lang="en-US" b="1" dirty="0"/>
          </a:p>
          <a:p>
            <a:endParaRPr lang="en-US" dirty="0">
              <a:ea typeface="+mn-lt"/>
              <a:cs typeface="+mn-lt"/>
            </a:endParaRPr>
          </a:p>
          <a:p>
            <a:endParaRPr lang="en-US" dirty="0">
              <a:ea typeface="+mn-lt"/>
              <a:cs typeface="+mn-lt"/>
            </a:endParaRPr>
          </a:p>
          <a:p>
            <a:endParaRPr lang="en-US" dirty="0"/>
          </a:p>
          <a:p>
            <a:endParaRPr lang="en-US" dirty="0"/>
          </a:p>
        </p:txBody>
      </p:sp>
      <p:pic>
        <p:nvPicPr>
          <p:cNvPr id="5" name="Picture 4" descr="A person standing next to a target with arrows&#10;&#10;Description automatically generated">
            <a:extLst>
              <a:ext uri="{FF2B5EF4-FFF2-40B4-BE49-F238E27FC236}">
                <a16:creationId xmlns:a16="http://schemas.microsoft.com/office/drawing/2014/main" id="{C5F95CD6-2322-3ABC-8680-E5A774076C45}"/>
              </a:ext>
            </a:extLst>
          </p:cNvPr>
          <p:cNvPicPr>
            <a:picLocks noChangeAspect="1"/>
          </p:cNvPicPr>
          <p:nvPr/>
        </p:nvPicPr>
        <p:blipFill>
          <a:blip r:embed="rId3"/>
          <a:stretch>
            <a:fillRect/>
          </a:stretch>
        </p:blipFill>
        <p:spPr>
          <a:xfrm>
            <a:off x="3788352" y="4096763"/>
            <a:ext cx="4621267" cy="2588173"/>
          </a:xfrm>
          <a:prstGeom prst="rect">
            <a:avLst/>
          </a:prstGeom>
          <a:ln>
            <a:noFill/>
          </a:ln>
        </p:spPr>
      </p:pic>
    </p:spTree>
    <p:extLst>
      <p:ext uri="{BB962C8B-B14F-4D97-AF65-F5344CB8AC3E}">
        <p14:creationId xmlns:p14="http://schemas.microsoft.com/office/powerpoint/2010/main" val="418108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Project Planning - Sketch it Out!</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pPr>
              <a:buNone/>
            </a:pPr>
            <a:r>
              <a:rPr lang="en-US">
                <a:ea typeface="+mn-lt"/>
                <a:cs typeface="+mn-lt"/>
              </a:rPr>
              <a:t> Before doing any coding or dashboarding I had this...</a:t>
            </a:r>
            <a:endParaRPr lang="en-US"/>
          </a:p>
          <a:p>
            <a:pPr>
              <a:buNone/>
            </a:pPr>
            <a:endParaRPr lang="en-US"/>
          </a:p>
          <a:p>
            <a:pPr>
              <a:buNone/>
            </a:pPr>
            <a:endParaRPr lang="en-US"/>
          </a:p>
          <a:p>
            <a:pPr>
              <a:buNone/>
            </a:pPr>
            <a:endParaRPr lang="en-US"/>
          </a:p>
          <a:p>
            <a:pPr marL="0" indent="0">
              <a:buNone/>
            </a:pPr>
            <a:endParaRPr lang="en-US" b="1"/>
          </a:p>
          <a:p>
            <a:endParaRPr lang="en-US">
              <a:ea typeface="+mn-lt"/>
              <a:cs typeface="+mn-lt"/>
            </a:endParaRPr>
          </a:p>
          <a:p>
            <a:endParaRPr lang="en-US">
              <a:ea typeface="+mn-lt"/>
              <a:cs typeface="+mn-lt"/>
            </a:endParaRPr>
          </a:p>
          <a:p>
            <a:endParaRPr lang="en-US"/>
          </a:p>
          <a:p>
            <a:endParaRPr lang="en-US"/>
          </a:p>
        </p:txBody>
      </p:sp>
      <p:pic>
        <p:nvPicPr>
          <p:cNvPr id="5" name="Picture 4" descr="A flowchart of students&#10;&#10;Description automatically generated">
            <a:extLst>
              <a:ext uri="{FF2B5EF4-FFF2-40B4-BE49-F238E27FC236}">
                <a16:creationId xmlns:a16="http://schemas.microsoft.com/office/drawing/2014/main" id="{0564F1E0-C2BB-8FEB-98EF-59D25FF4E42B}"/>
              </a:ext>
            </a:extLst>
          </p:cNvPr>
          <p:cNvPicPr>
            <a:picLocks noChangeAspect="1"/>
          </p:cNvPicPr>
          <p:nvPr/>
        </p:nvPicPr>
        <p:blipFill>
          <a:blip r:embed="rId3"/>
          <a:stretch>
            <a:fillRect/>
          </a:stretch>
        </p:blipFill>
        <p:spPr>
          <a:xfrm>
            <a:off x="1176338" y="2257586"/>
            <a:ext cx="9839325" cy="3505200"/>
          </a:xfrm>
          <a:prstGeom prst="rect">
            <a:avLst/>
          </a:prstGeom>
          <a:ln>
            <a:solidFill>
              <a:schemeClr val="bg1"/>
            </a:solidFill>
          </a:ln>
        </p:spPr>
      </p:pic>
    </p:spTree>
    <p:extLst>
      <p:ext uri="{BB962C8B-B14F-4D97-AF65-F5344CB8AC3E}">
        <p14:creationId xmlns:p14="http://schemas.microsoft.com/office/powerpoint/2010/main" val="158535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Project Planning – Tips for Success</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a:ea typeface="+mn-lt"/>
                <a:cs typeface="+mn-lt"/>
              </a:rPr>
              <a:t>Develop in iterations and strive for self-sufficient checkpoints</a:t>
            </a:r>
          </a:p>
          <a:p>
            <a:r>
              <a:rPr lang="en-US">
                <a:ea typeface="+mn-lt"/>
                <a:cs typeface="+mn-lt"/>
              </a:rPr>
              <a:t>Check your work each step of the way</a:t>
            </a:r>
          </a:p>
          <a:p>
            <a:r>
              <a:rPr lang="en-US">
                <a:ea typeface="+mn-lt"/>
                <a:cs typeface="+mn-lt"/>
              </a:rPr>
              <a:t>Don’t spread yourself too thin working on multiple features or tasks</a:t>
            </a:r>
            <a:endParaRPr lang="en-US"/>
          </a:p>
          <a:p>
            <a:pPr>
              <a:buNone/>
            </a:pPr>
            <a:endParaRPr lang="en-US"/>
          </a:p>
          <a:p>
            <a:pPr>
              <a:buNone/>
            </a:pPr>
            <a:endParaRPr lang="en-US"/>
          </a:p>
          <a:p>
            <a:pPr>
              <a:buNone/>
            </a:pPr>
            <a:endParaRPr lang="en-US"/>
          </a:p>
          <a:p>
            <a:pPr>
              <a:buNone/>
            </a:pPr>
            <a:endParaRPr lang="en-US"/>
          </a:p>
          <a:p>
            <a:pPr marL="0" indent="0">
              <a:buNone/>
            </a:pPr>
            <a:endParaRPr lang="en-US" b="1"/>
          </a:p>
          <a:p>
            <a:endParaRPr lang="en-US">
              <a:ea typeface="+mn-lt"/>
              <a:cs typeface="+mn-lt"/>
            </a:endParaRPr>
          </a:p>
          <a:p>
            <a:endParaRPr lang="en-US">
              <a:ea typeface="+mn-lt"/>
              <a:cs typeface="+mn-lt"/>
            </a:endParaRPr>
          </a:p>
          <a:p>
            <a:endParaRPr lang="en-US"/>
          </a:p>
          <a:p>
            <a:endParaRPr lang="en-US"/>
          </a:p>
        </p:txBody>
      </p:sp>
      <p:pic>
        <p:nvPicPr>
          <p:cNvPr id="4" name="Picture 3" descr="A diagram of a software development process&#10;&#10;Description automatically generated">
            <a:extLst>
              <a:ext uri="{FF2B5EF4-FFF2-40B4-BE49-F238E27FC236}">
                <a16:creationId xmlns:a16="http://schemas.microsoft.com/office/drawing/2014/main" id="{05CBF97D-2909-D65F-5591-3805B58D3E06}"/>
              </a:ext>
            </a:extLst>
          </p:cNvPr>
          <p:cNvPicPr>
            <a:picLocks noChangeAspect="1"/>
          </p:cNvPicPr>
          <p:nvPr/>
        </p:nvPicPr>
        <p:blipFill>
          <a:blip r:embed="rId3"/>
          <a:stretch>
            <a:fillRect/>
          </a:stretch>
        </p:blipFill>
        <p:spPr>
          <a:xfrm>
            <a:off x="3123414" y="3551900"/>
            <a:ext cx="5947945" cy="2773447"/>
          </a:xfrm>
          <a:prstGeom prst="rect">
            <a:avLst/>
          </a:prstGeom>
          <a:ln>
            <a:noFill/>
          </a:ln>
        </p:spPr>
      </p:pic>
    </p:spTree>
    <p:extLst>
      <p:ext uri="{BB962C8B-B14F-4D97-AF65-F5344CB8AC3E}">
        <p14:creationId xmlns:p14="http://schemas.microsoft.com/office/powerpoint/2010/main" val="187591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Data Sources (1/2)</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a:ea typeface="+mn-lt"/>
                <a:cs typeface="+mn-lt"/>
              </a:rPr>
              <a:t>SSPS Data Extract for UL System Schools</a:t>
            </a:r>
            <a:r>
              <a:rPr lang="en-US">
                <a:ea typeface="+mn-lt"/>
                <a:cs typeface="+mn-lt"/>
              </a:rPr>
              <a:t> </a:t>
            </a:r>
            <a:endParaRPr lang="en-US"/>
          </a:p>
          <a:p>
            <a:pPr lvl="1"/>
            <a:r>
              <a:rPr lang="en-US">
                <a:ea typeface="+mn-lt"/>
                <a:cs typeface="+mn-lt"/>
              </a:rPr>
              <a:t>Five years of data (2018-2023) provided by </a:t>
            </a:r>
            <a:r>
              <a:rPr lang="en-US" err="1">
                <a:ea typeface="+mn-lt"/>
                <a:cs typeface="+mn-lt"/>
              </a:rPr>
              <a:t>BoR</a:t>
            </a:r>
            <a:endParaRPr lang="en-US">
              <a:ea typeface="+mn-lt"/>
              <a:cs typeface="+mn-lt"/>
            </a:endParaRPr>
          </a:p>
          <a:p>
            <a:pPr>
              <a:buFont typeface="Arial,Sans-Serif" panose="020B0604020202020204" pitchFamily="34" charset="0"/>
            </a:pPr>
            <a:r>
              <a:rPr lang="en-US" b="1">
                <a:latin typeface="Arial"/>
                <a:ea typeface="+mn-lt"/>
                <a:cs typeface="Arial"/>
              </a:rPr>
              <a:t>NSCH Subsequent Enrollment Detail File</a:t>
            </a:r>
            <a:endParaRPr lang="en-US">
              <a:latin typeface="Aptos" panose="02110004020202020204"/>
              <a:ea typeface="+mn-lt"/>
              <a:cs typeface="Arial"/>
            </a:endParaRPr>
          </a:p>
          <a:p>
            <a:pPr lvl="1">
              <a:buFont typeface="Arial,Sans-Serif" panose="020B0604020202020204" pitchFamily="34" charset="0"/>
            </a:pPr>
            <a:r>
              <a:rPr lang="en-US">
                <a:latin typeface="Arial"/>
                <a:ea typeface="+mn-lt"/>
                <a:cs typeface="Arial"/>
              </a:rPr>
              <a:t>Generated by NSCH's </a:t>
            </a:r>
            <a:r>
              <a:rPr lang="en-US" err="1">
                <a:latin typeface="Arial"/>
                <a:ea typeface="+mn-lt"/>
                <a:cs typeface="Arial"/>
              </a:rPr>
              <a:t>StudentTracker</a:t>
            </a:r>
            <a:r>
              <a:rPr lang="en-US">
                <a:latin typeface="Arial"/>
                <a:ea typeface="+mn-lt"/>
                <a:cs typeface="Arial"/>
              </a:rPr>
              <a:t> Program</a:t>
            </a:r>
            <a:endParaRPr lang="en-US"/>
          </a:p>
          <a:p>
            <a:pPr lvl="1"/>
            <a:endParaRPr lang="en-US"/>
          </a:p>
          <a:p>
            <a:endParaRPr lang="en-US"/>
          </a:p>
          <a:p>
            <a:endParaRPr lang="en-US"/>
          </a:p>
        </p:txBody>
      </p:sp>
      <p:pic>
        <p:nvPicPr>
          <p:cNvPr id="6" name="Picture 5" descr="A black and blue text with blue text and orange folder with a person in a graduation cap&#10;&#10;Description automatically generated">
            <a:extLst>
              <a:ext uri="{FF2B5EF4-FFF2-40B4-BE49-F238E27FC236}">
                <a16:creationId xmlns:a16="http://schemas.microsoft.com/office/drawing/2014/main" id="{091319A4-E777-A2B9-E7E7-5FF58DA4AEA8}"/>
              </a:ext>
            </a:extLst>
          </p:cNvPr>
          <p:cNvPicPr>
            <a:picLocks noChangeAspect="1"/>
          </p:cNvPicPr>
          <p:nvPr/>
        </p:nvPicPr>
        <p:blipFill>
          <a:blip r:embed="rId3"/>
          <a:stretch>
            <a:fillRect/>
          </a:stretch>
        </p:blipFill>
        <p:spPr>
          <a:xfrm>
            <a:off x="2502775" y="3889357"/>
            <a:ext cx="1905000" cy="1905000"/>
          </a:xfrm>
          <a:prstGeom prst="rect">
            <a:avLst/>
          </a:prstGeom>
          <a:ln>
            <a:noFill/>
          </a:ln>
        </p:spPr>
      </p:pic>
      <p:pic>
        <p:nvPicPr>
          <p:cNvPr id="7" name="Picture 6" descr="A black text on a black background&#10;&#10;Description automatically generated">
            <a:extLst>
              <a:ext uri="{FF2B5EF4-FFF2-40B4-BE49-F238E27FC236}">
                <a16:creationId xmlns:a16="http://schemas.microsoft.com/office/drawing/2014/main" id="{20D5846C-3260-8381-FD2E-14408FF56436}"/>
              </a:ext>
            </a:extLst>
          </p:cNvPr>
          <p:cNvPicPr>
            <a:picLocks noChangeAspect="1"/>
          </p:cNvPicPr>
          <p:nvPr/>
        </p:nvPicPr>
        <p:blipFill>
          <a:blip r:embed="rId4"/>
          <a:stretch>
            <a:fillRect/>
          </a:stretch>
        </p:blipFill>
        <p:spPr>
          <a:xfrm>
            <a:off x="5608091" y="4281160"/>
            <a:ext cx="3419475" cy="1133475"/>
          </a:xfrm>
          <a:prstGeom prst="rect">
            <a:avLst/>
          </a:prstGeom>
        </p:spPr>
      </p:pic>
    </p:spTree>
    <p:extLst>
      <p:ext uri="{BB962C8B-B14F-4D97-AF65-F5344CB8AC3E}">
        <p14:creationId xmlns:p14="http://schemas.microsoft.com/office/powerpoint/2010/main" val="300381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Data Sources (2/2)</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a:latin typeface="Arial"/>
                <a:ea typeface="+mn-lt"/>
                <a:cs typeface="Arial"/>
              </a:rPr>
              <a:t>IPEDS Institutional Characteristics</a:t>
            </a:r>
          </a:p>
          <a:p>
            <a:pPr lvl="1"/>
            <a:r>
              <a:rPr lang="en-US">
                <a:latin typeface="Arial"/>
                <a:ea typeface="+mn-lt"/>
                <a:cs typeface="Arial"/>
              </a:rPr>
              <a:t>Pulled from IPEDS Access Database, HD Table</a:t>
            </a:r>
            <a:endParaRPr lang="en-US"/>
          </a:p>
          <a:p>
            <a:r>
              <a:rPr lang="en-US" b="1">
                <a:ea typeface="+mn-lt"/>
                <a:cs typeface="+mn-lt"/>
              </a:rPr>
              <a:t>CIP Codes file from 2010 and 2020</a:t>
            </a:r>
            <a:endParaRPr lang="en-US"/>
          </a:p>
          <a:p>
            <a:pPr lvl="1"/>
            <a:r>
              <a:rPr lang="en-US">
                <a:ea typeface="+mn-lt"/>
                <a:cs typeface="+mn-lt"/>
              </a:rPr>
              <a:t>Pulled from NCES Website</a:t>
            </a:r>
            <a:endParaRPr lang="en-US"/>
          </a:p>
          <a:p>
            <a:r>
              <a:rPr lang="en-US" b="1">
                <a:latin typeface="Arial"/>
                <a:cs typeface="Arial"/>
              </a:rPr>
              <a:t>SSPS Homes List </a:t>
            </a:r>
          </a:p>
          <a:p>
            <a:pPr lvl="1"/>
            <a:r>
              <a:rPr lang="en-US">
                <a:latin typeface="Arial"/>
                <a:cs typeface="Arial"/>
              </a:rPr>
              <a:t>Pulled from </a:t>
            </a:r>
            <a:r>
              <a:rPr lang="en-US" err="1">
                <a:latin typeface="Arial"/>
                <a:cs typeface="Arial"/>
              </a:rPr>
              <a:t>BoR</a:t>
            </a:r>
            <a:r>
              <a:rPr lang="en-US">
                <a:latin typeface="Arial"/>
                <a:cs typeface="Arial"/>
              </a:rPr>
              <a:t> SSPS Specs</a:t>
            </a:r>
            <a:endParaRPr lang="en-US"/>
          </a:p>
          <a:p>
            <a:pPr>
              <a:buFont typeface="Arial"/>
              <a:buChar char="•"/>
            </a:pPr>
            <a:endParaRPr lang="en-US" u="sng">
              <a:latin typeface="Arial"/>
              <a:cs typeface="Arial"/>
            </a:endParaRPr>
          </a:p>
          <a:p>
            <a:pPr marL="457200" lvl="1" indent="0">
              <a:buNone/>
            </a:pPr>
            <a:endParaRPr lang="en-US"/>
          </a:p>
          <a:p>
            <a:pPr lvl="1"/>
            <a:endParaRPr lang="en-US"/>
          </a:p>
          <a:p>
            <a:endParaRPr lang="en-US"/>
          </a:p>
        </p:txBody>
      </p:sp>
      <p:pic>
        <p:nvPicPr>
          <p:cNvPr id="8" name="Picture 7" descr="A close-up of a logo&#10;&#10;Description automatically generated">
            <a:extLst>
              <a:ext uri="{FF2B5EF4-FFF2-40B4-BE49-F238E27FC236}">
                <a16:creationId xmlns:a16="http://schemas.microsoft.com/office/drawing/2014/main" id="{82A0D6B7-9E44-E7C3-3020-2B0878182901}"/>
              </a:ext>
            </a:extLst>
          </p:cNvPr>
          <p:cNvPicPr>
            <a:picLocks noChangeAspect="1"/>
          </p:cNvPicPr>
          <p:nvPr/>
        </p:nvPicPr>
        <p:blipFill>
          <a:blip r:embed="rId3"/>
          <a:stretch>
            <a:fillRect/>
          </a:stretch>
        </p:blipFill>
        <p:spPr>
          <a:xfrm>
            <a:off x="6742294" y="5102018"/>
            <a:ext cx="4612396" cy="916466"/>
          </a:xfrm>
          <a:prstGeom prst="rect">
            <a:avLst/>
          </a:prstGeom>
          <a:ln>
            <a:noFill/>
          </a:ln>
        </p:spPr>
      </p:pic>
      <p:pic>
        <p:nvPicPr>
          <p:cNvPr id="9" name="Picture 8" descr="A black background with blue text&#10;&#10;Description automatically generated">
            <a:extLst>
              <a:ext uri="{FF2B5EF4-FFF2-40B4-BE49-F238E27FC236}">
                <a16:creationId xmlns:a16="http://schemas.microsoft.com/office/drawing/2014/main" id="{33B9CB1C-4BF9-486C-783C-3EACEACD424A}"/>
              </a:ext>
            </a:extLst>
          </p:cNvPr>
          <p:cNvPicPr>
            <a:picLocks noChangeAspect="1"/>
          </p:cNvPicPr>
          <p:nvPr/>
        </p:nvPicPr>
        <p:blipFill>
          <a:blip r:embed="rId4"/>
          <a:stretch>
            <a:fillRect/>
          </a:stretch>
        </p:blipFill>
        <p:spPr>
          <a:xfrm>
            <a:off x="518810" y="5105824"/>
            <a:ext cx="6013374" cy="919485"/>
          </a:xfrm>
          <a:prstGeom prst="rect">
            <a:avLst/>
          </a:prstGeom>
        </p:spPr>
      </p:pic>
    </p:spTree>
    <p:extLst>
      <p:ext uri="{BB962C8B-B14F-4D97-AF65-F5344CB8AC3E}">
        <p14:creationId xmlns:p14="http://schemas.microsoft.com/office/powerpoint/2010/main" val="103380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Tools Used (1/2)</a:t>
            </a: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a:ea typeface="+mn-lt"/>
                <a:cs typeface="+mn-lt"/>
              </a:rPr>
              <a:t>Tableau </a:t>
            </a:r>
            <a:r>
              <a:rPr lang="en-US">
                <a:ea typeface="+mn-lt"/>
                <a:cs typeface="+mn-lt"/>
              </a:rPr>
              <a:t>– Used for Dashboard Development</a:t>
            </a:r>
            <a:endParaRPr lang="en-US"/>
          </a:p>
          <a:p>
            <a:r>
              <a:rPr lang="en-US" b="1">
                <a:ea typeface="+mn-lt"/>
                <a:cs typeface="+mn-lt"/>
              </a:rPr>
              <a:t>Python </a:t>
            </a:r>
            <a:r>
              <a:rPr lang="en-US">
                <a:ea typeface="+mn-lt"/>
                <a:cs typeface="+mn-lt"/>
              </a:rPr>
              <a:t>– Used to split the large SSPS CSV file into chucks so it could be opened on laptop and inspected before loading into Postgres.</a:t>
            </a:r>
            <a:endParaRPr lang="en-US" b="1">
              <a:ea typeface="+mn-lt"/>
              <a:cs typeface="+mn-lt"/>
            </a:endParaRPr>
          </a:p>
          <a:p>
            <a:r>
              <a:rPr lang="en-US" b="1">
                <a:ea typeface="+mn-lt"/>
                <a:cs typeface="+mn-lt"/>
              </a:rPr>
              <a:t>Excel </a:t>
            </a:r>
            <a:r>
              <a:rPr lang="en-US">
                <a:ea typeface="+mn-lt"/>
                <a:cs typeface="+mn-lt"/>
              </a:rPr>
              <a:t>– Used for data exploration while building out dashboard data source.</a:t>
            </a:r>
            <a:endParaRPr lang="en-US"/>
          </a:p>
          <a:p>
            <a:endParaRPr lang="en-US"/>
          </a:p>
          <a:p>
            <a:pPr marL="0" indent="0">
              <a:buNone/>
            </a:pPr>
            <a:endParaRPr lang="en-US"/>
          </a:p>
          <a:p>
            <a:endParaRPr lang="en-US"/>
          </a:p>
        </p:txBody>
      </p:sp>
      <p:pic>
        <p:nvPicPr>
          <p:cNvPr id="4" name="Picture 3" descr="A black background with blue text&#10;&#10;Description automatically generated">
            <a:extLst>
              <a:ext uri="{FF2B5EF4-FFF2-40B4-BE49-F238E27FC236}">
                <a16:creationId xmlns:a16="http://schemas.microsoft.com/office/drawing/2014/main" id="{C9E1B8A5-311E-9E6C-7959-B0FCFE81EBB4}"/>
              </a:ext>
            </a:extLst>
          </p:cNvPr>
          <p:cNvPicPr>
            <a:picLocks noChangeAspect="1"/>
          </p:cNvPicPr>
          <p:nvPr/>
        </p:nvPicPr>
        <p:blipFill>
          <a:blip r:embed="rId3"/>
          <a:stretch>
            <a:fillRect/>
          </a:stretch>
        </p:blipFill>
        <p:spPr>
          <a:xfrm>
            <a:off x="1103117" y="4410924"/>
            <a:ext cx="3229320" cy="1822718"/>
          </a:xfrm>
          <a:prstGeom prst="rect">
            <a:avLst/>
          </a:prstGeom>
        </p:spPr>
      </p:pic>
      <p:pic>
        <p:nvPicPr>
          <p:cNvPr id="5" name="Picture 4" descr="A blue and yellow snake logo&#10;&#10;Description automatically generated">
            <a:extLst>
              <a:ext uri="{FF2B5EF4-FFF2-40B4-BE49-F238E27FC236}">
                <a16:creationId xmlns:a16="http://schemas.microsoft.com/office/drawing/2014/main" id="{A0D67FCA-9D66-DDFF-FF19-D1CF01D6E608}"/>
              </a:ext>
            </a:extLst>
          </p:cNvPr>
          <p:cNvPicPr>
            <a:picLocks noChangeAspect="1"/>
          </p:cNvPicPr>
          <p:nvPr/>
        </p:nvPicPr>
        <p:blipFill>
          <a:blip r:embed="rId4"/>
          <a:stretch>
            <a:fillRect/>
          </a:stretch>
        </p:blipFill>
        <p:spPr>
          <a:xfrm>
            <a:off x="5551495" y="4719308"/>
            <a:ext cx="1095375" cy="1200150"/>
          </a:xfrm>
          <a:prstGeom prst="rect">
            <a:avLst/>
          </a:prstGeom>
        </p:spPr>
      </p:pic>
      <p:pic>
        <p:nvPicPr>
          <p:cNvPr id="6" name="Picture 5" descr="A green square with a white x on it&#10;&#10;Description automatically generated">
            <a:extLst>
              <a:ext uri="{FF2B5EF4-FFF2-40B4-BE49-F238E27FC236}">
                <a16:creationId xmlns:a16="http://schemas.microsoft.com/office/drawing/2014/main" id="{100D6FC1-4261-118B-8FAE-94066A527B7E}"/>
              </a:ext>
            </a:extLst>
          </p:cNvPr>
          <p:cNvPicPr>
            <a:picLocks noChangeAspect="1"/>
          </p:cNvPicPr>
          <p:nvPr/>
        </p:nvPicPr>
        <p:blipFill>
          <a:blip r:embed="rId5"/>
          <a:stretch>
            <a:fillRect/>
          </a:stretch>
        </p:blipFill>
        <p:spPr>
          <a:xfrm>
            <a:off x="8524747" y="4619642"/>
            <a:ext cx="1469714" cy="1305501"/>
          </a:xfrm>
          <a:prstGeom prst="rect">
            <a:avLst/>
          </a:prstGeom>
        </p:spPr>
      </p:pic>
    </p:spTree>
    <p:extLst>
      <p:ext uri="{BB962C8B-B14F-4D97-AF65-F5344CB8AC3E}">
        <p14:creationId xmlns:p14="http://schemas.microsoft.com/office/powerpoint/2010/main" val="303013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Tools Used (2/2)</a:t>
            </a: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a:ea typeface="+mn-lt"/>
                <a:cs typeface="+mn-lt"/>
              </a:rPr>
              <a:t>Postgres </a:t>
            </a:r>
            <a:r>
              <a:rPr lang="en-US">
                <a:ea typeface="+mn-lt"/>
                <a:cs typeface="+mn-lt"/>
              </a:rPr>
              <a:t>– Used Postgres for SQL development, being able to easily join and manipulate data files together.</a:t>
            </a:r>
            <a:endParaRPr lang="en-US"/>
          </a:p>
          <a:p>
            <a:r>
              <a:rPr lang="en-US" b="1"/>
              <a:t>Microsoft Access</a:t>
            </a:r>
            <a:r>
              <a:rPr lang="en-US"/>
              <a:t> – to export IPEDS Institutional Characteristics Table.</a:t>
            </a:r>
          </a:p>
          <a:p>
            <a:r>
              <a:rPr lang="en-US" b="1"/>
              <a:t>National Student Clearinghouse’s Student Tracker</a:t>
            </a:r>
            <a:r>
              <a:rPr lang="en-US"/>
              <a:t> – Utilized the detail file from the Subsequent Enrollment Query to see where students had gone after graduating from high school. </a:t>
            </a:r>
          </a:p>
        </p:txBody>
      </p:sp>
      <p:pic>
        <p:nvPicPr>
          <p:cNvPr id="4" name="Picture 3" descr="A blue elephant with white outline&#10;&#10;Description automatically generated">
            <a:extLst>
              <a:ext uri="{FF2B5EF4-FFF2-40B4-BE49-F238E27FC236}">
                <a16:creationId xmlns:a16="http://schemas.microsoft.com/office/drawing/2014/main" id="{CF1A9572-8289-45F9-2004-D6834A12180A}"/>
              </a:ext>
            </a:extLst>
          </p:cNvPr>
          <p:cNvPicPr>
            <a:picLocks noChangeAspect="1"/>
          </p:cNvPicPr>
          <p:nvPr/>
        </p:nvPicPr>
        <p:blipFill>
          <a:blip r:embed="rId3"/>
          <a:stretch>
            <a:fillRect/>
          </a:stretch>
        </p:blipFill>
        <p:spPr>
          <a:xfrm>
            <a:off x="1521287" y="5161547"/>
            <a:ext cx="1248688" cy="1320800"/>
          </a:xfrm>
          <a:prstGeom prst="rect">
            <a:avLst/>
          </a:prstGeom>
        </p:spPr>
      </p:pic>
      <p:pic>
        <p:nvPicPr>
          <p:cNvPr id="5" name="Picture 4" descr="A red cylinder with a white letter&#10;&#10;Description automatically generated">
            <a:extLst>
              <a:ext uri="{FF2B5EF4-FFF2-40B4-BE49-F238E27FC236}">
                <a16:creationId xmlns:a16="http://schemas.microsoft.com/office/drawing/2014/main" id="{44AC5243-6325-9BAC-D7C4-3D89BC222279}"/>
              </a:ext>
            </a:extLst>
          </p:cNvPr>
          <p:cNvPicPr>
            <a:picLocks noChangeAspect="1"/>
          </p:cNvPicPr>
          <p:nvPr/>
        </p:nvPicPr>
        <p:blipFill>
          <a:blip r:embed="rId4"/>
          <a:stretch>
            <a:fillRect/>
          </a:stretch>
        </p:blipFill>
        <p:spPr>
          <a:xfrm>
            <a:off x="5034062" y="5081335"/>
            <a:ext cx="1428716" cy="1467854"/>
          </a:xfrm>
          <a:prstGeom prst="rect">
            <a:avLst/>
          </a:prstGeom>
        </p:spPr>
      </p:pic>
      <p:pic>
        <p:nvPicPr>
          <p:cNvPr id="6" name="Picture 5" descr="A black text on a black background&#10;&#10;Description automatically generated">
            <a:extLst>
              <a:ext uri="{FF2B5EF4-FFF2-40B4-BE49-F238E27FC236}">
                <a16:creationId xmlns:a16="http://schemas.microsoft.com/office/drawing/2014/main" id="{3A4709F9-218B-C36B-49DA-0171CE921AE6}"/>
              </a:ext>
            </a:extLst>
          </p:cNvPr>
          <p:cNvPicPr>
            <a:picLocks noChangeAspect="1"/>
          </p:cNvPicPr>
          <p:nvPr/>
        </p:nvPicPr>
        <p:blipFill>
          <a:blip r:embed="rId5"/>
          <a:stretch>
            <a:fillRect/>
          </a:stretch>
        </p:blipFill>
        <p:spPr>
          <a:xfrm>
            <a:off x="8154737" y="5257460"/>
            <a:ext cx="3408948" cy="1115605"/>
          </a:xfrm>
          <a:prstGeom prst="rect">
            <a:avLst/>
          </a:prstGeom>
        </p:spPr>
      </p:pic>
    </p:spTree>
    <p:extLst>
      <p:ext uri="{BB962C8B-B14F-4D97-AF65-F5344CB8AC3E}">
        <p14:creationId xmlns:p14="http://schemas.microsoft.com/office/powerpoint/2010/main" val="136842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Technical Challenges</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a:ea typeface="+mn-lt"/>
                <a:cs typeface="+mn-lt"/>
              </a:rPr>
              <a:t>Large Files - </a:t>
            </a:r>
            <a:r>
              <a:rPr lang="en-US">
                <a:ea typeface="+mn-lt"/>
                <a:cs typeface="+mn-lt"/>
              </a:rPr>
              <a:t>5 Years of UL System SSPS data was too large to open in a traditional program like Excel or a Text Editor.</a:t>
            </a:r>
          </a:p>
          <a:p>
            <a:r>
              <a:rPr lang="en-US" b="1">
                <a:ea typeface="+mn-lt"/>
                <a:cs typeface="+mn-lt"/>
              </a:rPr>
              <a:t>Messy Data - </a:t>
            </a:r>
            <a:r>
              <a:rPr lang="en-US">
                <a:ea typeface="+mn-lt"/>
                <a:cs typeface="+mn-lt"/>
              </a:rPr>
              <a:t>Missing values, special characters, duplicate records across institutions.</a:t>
            </a:r>
          </a:p>
          <a:p>
            <a:r>
              <a:rPr lang="en-US" b="1">
                <a:ea typeface="+mn-lt"/>
                <a:cs typeface="+mn-lt"/>
              </a:rPr>
              <a:t>Complicated Structure -</a:t>
            </a:r>
            <a:r>
              <a:rPr lang="en-US">
                <a:ea typeface="+mn-lt"/>
                <a:cs typeface="+mn-lt"/>
              </a:rPr>
              <a:t> It ended up being about 15 different joins between the SSPS and clearinghouse files to track continuation rates for three years.</a:t>
            </a:r>
            <a:endParaRPr lang="en-US"/>
          </a:p>
          <a:p>
            <a:r>
              <a:rPr lang="en-US" b="1"/>
              <a:t>Timing </a:t>
            </a:r>
            <a:r>
              <a:rPr lang="en-US" b="1">
                <a:ea typeface="+mn-lt"/>
                <a:cs typeface="+mn-lt"/>
              </a:rPr>
              <a:t>-</a:t>
            </a:r>
            <a:r>
              <a:rPr lang="en-US">
                <a:ea typeface="+mn-lt"/>
                <a:cs typeface="+mn-lt"/>
              </a:rPr>
              <a:t> Tracking students over academic years proved difficult due to varying granularity of data.  </a:t>
            </a:r>
            <a:endParaRPr lang="en-US"/>
          </a:p>
          <a:p>
            <a:pPr marL="0" indent="0">
              <a:buNone/>
            </a:pPr>
            <a:endParaRPr lang="en-US"/>
          </a:p>
          <a:p>
            <a:endParaRPr lang="en-US"/>
          </a:p>
        </p:txBody>
      </p:sp>
    </p:spTree>
    <p:extLst>
      <p:ext uri="{BB962C8B-B14F-4D97-AF65-F5344CB8AC3E}">
        <p14:creationId xmlns:p14="http://schemas.microsoft.com/office/powerpoint/2010/main" val="167820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Non-Technical Challenges</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a:xfrm>
            <a:off x="838200" y="1724984"/>
            <a:ext cx="10515600" cy="3948771"/>
          </a:xfrm>
        </p:spPr>
        <p:txBody>
          <a:bodyPr vert="horz" lIns="91440" tIns="45720" rIns="91440" bIns="45720" rtlCol="0" anchor="t">
            <a:normAutofit/>
          </a:bodyPr>
          <a:lstStyle/>
          <a:p>
            <a:r>
              <a:rPr lang="en-US" b="1" dirty="0">
                <a:ea typeface="+mn-lt"/>
                <a:cs typeface="+mn-lt"/>
              </a:rPr>
              <a:t>Managing expectations</a:t>
            </a:r>
            <a:r>
              <a:rPr lang="en-US" dirty="0">
                <a:ea typeface="+mn-lt"/>
                <a:cs typeface="+mn-lt"/>
              </a:rPr>
              <a:t> between stakeholders at UL Lafayette, the UL System, and other institutions was difficult. </a:t>
            </a:r>
          </a:p>
          <a:p>
            <a:pPr lvl="1">
              <a:buFont typeface="Courier New" panose="020B0604020202020204" pitchFamily="34" charset="0"/>
              <a:buChar char="o"/>
            </a:pPr>
            <a:r>
              <a:rPr lang="en-US" dirty="0">
                <a:ea typeface="+mn-lt"/>
                <a:cs typeface="+mn-lt"/>
              </a:rPr>
              <a:t>Additional projects and requests came </a:t>
            </a:r>
            <a:r>
              <a:rPr lang="en-US">
                <a:ea typeface="+mn-lt"/>
                <a:cs typeface="+mn-lt"/>
              </a:rPr>
              <a:t>from demonstrations</a:t>
            </a:r>
            <a:endParaRPr lang="en-US" dirty="0">
              <a:ea typeface="+mn-lt"/>
              <a:cs typeface="+mn-lt"/>
            </a:endParaRPr>
          </a:p>
          <a:p>
            <a:r>
              <a:rPr lang="en-US" b="1" dirty="0">
                <a:ea typeface="+mn-lt"/>
                <a:cs typeface="+mn-lt"/>
              </a:rPr>
              <a:t>Deadlines were tight</a:t>
            </a:r>
            <a:r>
              <a:rPr lang="en-US" dirty="0">
                <a:ea typeface="+mn-lt"/>
                <a:cs typeface="+mn-lt"/>
              </a:rPr>
              <a:t> and required some features to be cut.</a:t>
            </a:r>
            <a:endParaRPr lang="en-US" dirty="0"/>
          </a:p>
          <a:p>
            <a:pPr lvl="1">
              <a:buFont typeface="Courier New" panose="020B0604020202020204" pitchFamily="34" charset="0"/>
              <a:buChar char="o"/>
            </a:pPr>
            <a:r>
              <a:rPr lang="en-US">
                <a:ea typeface="+mn-lt"/>
                <a:cs typeface="+mn-lt"/>
              </a:rPr>
              <a:t>Discussions and follow-ups to dashboard occurred daily during </a:t>
            </a:r>
            <a:r>
              <a:rPr lang="en-US" dirty="0">
                <a:ea typeface="+mn-lt"/>
                <a:cs typeface="+mn-lt"/>
              </a:rPr>
              <a:t>November.</a:t>
            </a:r>
          </a:p>
          <a:p>
            <a:endParaRPr lang="en-US">
              <a:solidFill>
                <a:srgbClr val="000000"/>
              </a:solidFill>
            </a:endParaRPr>
          </a:p>
          <a:p>
            <a:pPr marL="0" indent="0">
              <a:buNone/>
            </a:pPr>
            <a:endParaRPr lang="en-US" dirty="0">
              <a:solidFill>
                <a:srgbClr val="FF0000"/>
              </a:solidFill>
            </a:endParaRPr>
          </a:p>
          <a:p>
            <a:endParaRPr lang="en-US"/>
          </a:p>
        </p:txBody>
      </p:sp>
    </p:spTree>
    <p:extLst>
      <p:ext uri="{BB962C8B-B14F-4D97-AF65-F5344CB8AC3E}">
        <p14:creationId xmlns:p14="http://schemas.microsoft.com/office/powerpoint/2010/main" val="401783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Benefits Gained</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pPr marL="0" indent="0">
              <a:buNone/>
            </a:pPr>
            <a:r>
              <a:rPr lang="en-US" b="1">
                <a:ea typeface="+mn-lt"/>
                <a:cs typeface="+mn-lt"/>
              </a:rPr>
              <a:t>What did UL Lafayette Gain?</a:t>
            </a:r>
            <a:endParaRPr lang="en-US">
              <a:ea typeface="+mn-lt"/>
              <a:cs typeface="+mn-lt"/>
            </a:endParaRPr>
          </a:p>
          <a:p>
            <a:r>
              <a:rPr lang="en-US">
                <a:ea typeface="+mn-lt"/>
                <a:cs typeface="+mn-lt"/>
              </a:rPr>
              <a:t>Better understanding and access to the status and outcomes of our dual enrollment students. Data to support discussions and changes in procedures around dual enrollment recruitment, course offerings, and student preparations. </a:t>
            </a:r>
          </a:p>
          <a:p>
            <a:pPr marL="0" indent="0">
              <a:buNone/>
            </a:pPr>
            <a:r>
              <a:rPr lang="en-US" b="1">
                <a:ea typeface="+mn-lt"/>
                <a:cs typeface="+mn-lt"/>
              </a:rPr>
              <a:t>What did the UL System Gain?</a:t>
            </a:r>
            <a:endParaRPr lang="en-US"/>
          </a:p>
          <a:p>
            <a:r>
              <a:rPr lang="en-US">
                <a:ea typeface="+mn-lt"/>
                <a:cs typeface="+mn-lt"/>
              </a:rPr>
              <a:t>Better understanding of the dual enrollment trends across Louisiana. Access to in-depth dashboard on an institution-by-institution, and overall system, level.</a:t>
            </a:r>
            <a:endParaRPr lang="en-US"/>
          </a:p>
          <a:p>
            <a:endParaRPr lang="en-US">
              <a:ea typeface="+mn-lt"/>
              <a:cs typeface="+mn-lt"/>
            </a:endParaRPr>
          </a:p>
          <a:p>
            <a:endParaRPr lang="en-US">
              <a:ea typeface="+mn-lt"/>
              <a:cs typeface="+mn-lt"/>
            </a:endParaRPr>
          </a:p>
          <a:p>
            <a:endParaRPr lang="en-US"/>
          </a:p>
          <a:p>
            <a:endParaRPr lang="en-US"/>
          </a:p>
        </p:txBody>
      </p:sp>
    </p:spTree>
    <p:extLst>
      <p:ext uri="{BB962C8B-B14F-4D97-AF65-F5344CB8AC3E}">
        <p14:creationId xmlns:p14="http://schemas.microsoft.com/office/powerpoint/2010/main" val="410030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F082568-2D74-CC68-1279-8A723CEB1D4C}"/>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Today’s Presentation</a:t>
            </a:r>
          </a:p>
        </p:txBody>
      </p:sp>
      <p:graphicFrame>
        <p:nvGraphicFramePr>
          <p:cNvPr id="7" name="TextBox 2">
            <a:extLst>
              <a:ext uri="{FF2B5EF4-FFF2-40B4-BE49-F238E27FC236}">
                <a16:creationId xmlns:a16="http://schemas.microsoft.com/office/drawing/2014/main" id="{BB08B113-6823-3BDD-C99C-27238D871894}"/>
              </a:ext>
            </a:extLst>
          </p:cNvPr>
          <p:cNvGraphicFramePr/>
          <p:nvPr>
            <p:extLst>
              <p:ext uri="{D42A27DB-BD31-4B8C-83A1-F6EECF244321}">
                <p14:modId xmlns:p14="http://schemas.microsoft.com/office/powerpoint/2010/main" val="20364893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5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6871C33-338D-47E2-FA15-446B7EB6EA90}"/>
              </a:ext>
            </a:extLst>
          </p:cNvPr>
          <p:cNvPicPr>
            <a:picLocks noChangeAspect="1"/>
          </p:cNvPicPr>
          <p:nvPr/>
        </p:nvPicPr>
        <p:blipFill>
          <a:blip r:embed="rId3"/>
          <a:srcRect/>
          <a:stretch/>
        </p:blipFill>
        <p:spPr>
          <a:xfrm>
            <a:off x="7989980" y="2194999"/>
            <a:ext cx="3615119" cy="3615119"/>
          </a:xfrm>
          <a:prstGeom prst="rect">
            <a:avLst/>
          </a:prstGeom>
        </p:spPr>
      </p:pic>
      <p:sp>
        <p:nvSpPr>
          <p:cNvPr id="2" name="TextBox 1">
            <a:extLst>
              <a:ext uri="{FF2B5EF4-FFF2-40B4-BE49-F238E27FC236}">
                <a16:creationId xmlns:a16="http://schemas.microsoft.com/office/drawing/2014/main" id="{7F082568-2D74-CC68-1279-8A723CEB1D4C}"/>
              </a:ext>
            </a:extLst>
          </p:cNvPr>
          <p:cNvSpPr txBox="1"/>
          <p:nvPr/>
        </p:nvSpPr>
        <p:spPr>
          <a:xfrm>
            <a:off x="918675" y="685800"/>
            <a:ext cx="9253330" cy="553998"/>
          </a:xfrm>
          <a:prstGeom prst="rect">
            <a:avLst/>
          </a:prstGeom>
          <a:noFill/>
        </p:spPr>
        <p:txBody>
          <a:bodyPr wrap="square" lIns="0" tIns="0" rIns="0" bIns="91440" rtlCol="0">
            <a:spAutoFit/>
          </a:bodyPr>
          <a:lstStyle/>
          <a:p>
            <a:r>
              <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rPr>
              <a:t>Project Charter for Dashboard Development </a:t>
            </a:r>
          </a:p>
        </p:txBody>
      </p:sp>
      <p:sp>
        <p:nvSpPr>
          <p:cNvPr id="3" name="TextBox 2">
            <a:extLst>
              <a:ext uri="{FF2B5EF4-FFF2-40B4-BE49-F238E27FC236}">
                <a16:creationId xmlns:a16="http://schemas.microsoft.com/office/drawing/2014/main" id="{973D6600-DFD8-BAC5-99BA-0EA035C12239}"/>
              </a:ext>
            </a:extLst>
          </p:cNvPr>
          <p:cNvSpPr txBox="1"/>
          <p:nvPr/>
        </p:nvSpPr>
        <p:spPr>
          <a:xfrm>
            <a:off x="918676" y="1992019"/>
            <a:ext cx="7194192" cy="3445745"/>
          </a:xfrm>
          <a:prstGeom prst="rect">
            <a:avLst/>
          </a:prstGeom>
          <a:noFill/>
        </p:spPr>
        <p:txBody>
          <a:bodyPr wrap="square" lIns="0" tIns="0" rIns="228600" bIns="0" rtlCol="0" anchor="ctr" anchorCtr="0">
            <a:noAutofit/>
          </a:bodyPr>
          <a:lstStyle/>
          <a:p>
            <a:pPr algn="l" fontAlgn="base"/>
            <a:endParaRPr lang="en-US" sz="1600" b="0" i="0" dirty="0">
              <a:effectLst/>
              <a:latin typeface="Lato" panose="020F0502020204030203" pitchFamily="34" charset="0"/>
              <a:ea typeface="Lato" panose="020F0502020204030203" pitchFamily="34" charset="0"/>
              <a:cs typeface="Lato" panose="020F0502020204030203" pitchFamily="34" charset="0"/>
            </a:endParaRPr>
          </a:p>
          <a:p>
            <a:pPr algn="l" rtl="0" fontAlgn="base"/>
            <a:endParaRPr lang="en-US" sz="1600" b="0" i="0" dirty="0">
              <a:effectLst/>
              <a:latin typeface="Lato" panose="020F0502020204030203" pitchFamily="34" charset="0"/>
              <a:ea typeface="Lato" panose="020F0502020204030203" pitchFamily="34" charset="0"/>
              <a:cs typeface="Lato" panose="020F0502020204030203" pitchFamily="34" charset="0"/>
            </a:endParaRPr>
          </a:p>
          <a:p>
            <a:pPr algn="l" rtl="0" fontAlgn="base">
              <a:lnSpc>
                <a:spcPct val="150000"/>
              </a:lnSpc>
            </a:pPr>
            <a:r>
              <a:rPr lang="en-US" sz="2000" b="1" u="sng"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rPr>
              <a:t>Retention/Graduation Study</a:t>
            </a:r>
            <a:endParaRPr lang="en-US" sz="1600"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endParaRPr>
          </a:p>
          <a:p>
            <a:pPr algn="l" rtl="0" fontAlgn="base"/>
            <a:r>
              <a:rPr lang="en-US" sz="1600" b="0" i="0" dirty="0">
                <a:effectLst/>
                <a:highlight>
                  <a:srgbClr val="FFFFFF"/>
                </a:highlight>
                <a:latin typeface="Lato" panose="020F0502020204030203" pitchFamily="34" charset="0"/>
                <a:ea typeface="Lato" panose="020F0502020204030203" pitchFamily="34" charset="0"/>
                <a:cs typeface="Lato" panose="020F0502020204030203" pitchFamily="34" charset="0"/>
              </a:rPr>
              <a:t>Research Question – “Do students who start in the UL system stay in the UL system?” </a:t>
            </a:r>
          </a:p>
          <a:p>
            <a:pPr algn="l" rtl="0" fontAlgn="base"/>
            <a:endPar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endParaRPr>
          </a:p>
          <a:p>
            <a:pPr algn="l" rtl="0" fontAlgn="base"/>
            <a:r>
              <a:rPr lang="en-US" sz="1600" b="0" i="0" dirty="0">
                <a:effectLst/>
                <a:highlight>
                  <a:srgbClr val="FFFFFF"/>
                </a:highlight>
                <a:latin typeface="Lato" panose="020F0502020204030203" pitchFamily="34" charset="0"/>
                <a:ea typeface="Lato" panose="020F0502020204030203" pitchFamily="34" charset="0"/>
                <a:cs typeface="Lato" panose="020F0502020204030203" pitchFamily="34" charset="0"/>
              </a:rPr>
              <a:t>The purpose of this project is to produce the first iteration of a dashboard to promote the analysis of ULS member institutions’ retention and graduation of undergraduate students.  The project deliverable should provide insights into persistence (i.e., retention and graduation) trends over time in relation to individual institutions, across the system, statewide, and out of state. </a:t>
            </a:r>
            <a:endParaRPr lang="en-US" sz="1600" b="1" i="0" u="sng"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4789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Project Planning - Expansion</a:t>
            </a:r>
            <a:endParaRPr lang="en-US" dirty="0">
              <a:solidFill>
                <a:schemeClr val="accent3"/>
              </a:solidFill>
            </a:endParaRPr>
          </a:p>
        </p:txBody>
      </p:sp>
      <p:sp>
        <p:nvSpPr>
          <p:cNvPr id="9" name="Text Placeholder 8">
            <a:extLst>
              <a:ext uri="{FF2B5EF4-FFF2-40B4-BE49-F238E27FC236}">
                <a16:creationId xmlns:a16="http://schemas.microsoft.com/office/drawing/2014/main" id="{E746F999-210E-1FE3-F7B1-36E33DDE8BB3}"/>
              </a:ext>
            </a:extLst>
          </p:cNvPr>
          <p:cNvSpPr>
            <a:spLocks noGrp="1"/>
          </p:cNvSpPr>
          <p:nvPr>
            <p:ph type="body" idx="1"/>
          </p:nvPr>
        </p:nvSpPr>
        <p:spPr>
          <a:xfrm>
            <a:off x="960593" y="2944968"/>
            <a:ext cx="5157787" cy="823912"/>
          </a:xfrm>
        </p:spPr>
        <p:txBody>
          <a:bodyPr/>
          <a:lstStyle/>
          <a:p>
            <a:r>
              <a:rPr lang="en-US" dirty="0"/>
              <a:t>NSU Dashboard</a:t>
            </a: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sz="half" idx="2"/>
          </p:nvPr>
        </p:nvSpPr>
        <p:spPr>
          <a:xfrm>
            <a:off x="960593" y="3778173"/>
            <a:ext cx="5157787" cy="2755319"/>
          </a:xfrm>
        </p:spPr>
        <p:txBody>
          <a:bodyPr vert="horz" lIns="91440" tIns="45720" rIns="91440" bIns="45720" rtlCol="0" anchor="t">
            <a:normAutofit fontScale="85000" lnSpcReduction="20000"/>
          </a:bodyPr>
          <a:lstStyle/>
          <a:p>
            <a:r>
              <a:rPr lang="en-US" dirty="0"/>
              <a:t>Data</a:t>
            </a:r>
          </a:p>
          <a:p>
            <a:pPr lvl="1"/>
            <a:r>
              <a:rPr lang="en-US" dirty="0"/>
              <a:t>Internal Enrollment Data</a:t>
            </a:r>
          </a:p>
          <a:p>
            <a:pPr lvl="1"/>
            <a:r>
              <a:rPr lang="en-US" dirty="0"/>
              <a:t>Internal Completer Data</a:t>
            </a:r>
          </a:p>
          <a:p>
            <a:pPr marL="457200" lvl="1" indent="0">
              <a:buNone/>
            </a:pPr>
            <a:endParaRPr lang="en-US" dirty="0"/>
          </a:p>
          <a:p>
            <a:r>
              <a:rPr lang="en-US" dirty="0"/>
              <a:t>Measures</a:t>
            </a:r>
          </a:p>
          <a:p>
            <a:pPr lvl="1"/>
            <a:r>
              <a:rPr lang="en-US" dirty="0"/>
              <a:t>In Major</a:t>
            </a:r>
          </a:p>
          <a:p>
            <a:pPr lvl="1"/>
            <a:r>
              <a:rPr lang="en-US" dirty="0"/>
              <a:t>In Department</a:t>
            </a:r>
          </a:p>
          <a:p>
            <a:pPr lvl="1"/>
            <a:r>
              <a:rPr lang="en-US" dirty="0"/>
              <a:t>In College</a:t>
            </a:r>
          </a:p>
          <a:p>
            <a:pPr lvl="1"/>
            <a:r>
              <a:rPr lang="en-US" dirty="0"/>
              <a:t>In Institution</a:t>
            </a:r>
          </a:p>
          <a:p>
            <a:pPr lvl="1"/>
            <a:endParaRPr lang="en-US" dirty="0"/>
          </a:p>
        </p:txBody>
      </p:sp>
      <p:sp>
        <p:nvSpPr>
          <p:cNvPr id="10" name="Text Placeholder 9">
            <a:extLst>
              <a:ext uri="{FF2B5EF4-FFF2-40B4-BE49-F238E27FC236}">
                <a16:creationId xmlns:a16="http://schemas.microsoft.com/office/drawing/2014/main" id="{28C7EB6B-E965-A002-49B0-A32793515EF5}"/>
              </a:ext>
            </a:extLst>
          </p:cNvPr>
          <p:cNvSpPr>
            <a:spLocks noGrp="1"/>
          </p:cNvSpPr>
          <p:nvPr>
            <p:ph type="body" sz="quarter" idx="3"/>
          </p:nvPr>
        </p:nvSpPr>
        <p:spPr>
          <a:xfrm>
            <a:off x="7965687" y="3000724"/>
            <a:ext cx="3510506" cy="768156"/>
          </a:xfrm>
        </p:spPr>
        <p:txBody>
          <a:bodyPr/>
          <a:lstStyle/>
          <a:p>
            <a:r>
              <a:rPr lang="en-US" dirty="0"/>
              <a:t>System Dashboard</a:t>
            </a:r>
          </a:p>
        </p:txBody>
      </p:sp>
      <p:sp>
        <p:nvSpPr>
          <p:cNvPr id="11" name="Content Placeholder 10">
            <a:extLst>
              <a:ext uri="{FF2B5EF4-FFF2-40B4-BE49-F238E27FC236}">
                <a16:creationId xmlns:a16="http://schemas.microsoft.com/office/drawing/2014/main" id="{44F0F371-E7E0-9CC1-7C40-2EB02ECD8DCF}"/>
              </a:ext>
            </a:extLst>
          </p:cNvPr>
          <p:cNvSpPr>
            <a:spLocks noGrp="1"/>
          </p:cNvSpPr>
          <p:nvPr>
            <p:ph sz="quarter" idx="4"/>
          </p:nvPr>
        </p:nvSpPr>
        <p:spPr>
          <a:xfrm>
            <a:off x="7965687" y="3768880"/>
            <a:ext cx="3510506" cy="2764612"/>
          </a:xfrm>
        </p:spPr>
        <p:txBody>
          <a:bodyPr vert="horz" lIns="91440" tIns="45720" rIns="91440" bIns="45720" rtlCol="0" anchor="t">
            <a:normAutofit fontScale="85000" lnSpcReduction="20000"/>
          </a:bodyPr>
          <a:lstStyle/>
          <a:p>
            <a:r>
              <a:rPr lang="en-US"/>
              <a:t>Data</a:t>
            </a:r>
            <a:endParaRPr lang="en-US" dirty="0"/>
          </a:p>
          <a:p>
            <a:pPr lvl="1"/>
            <a:r>
              <a:rPr lang="en-US" dirty="0"/>
              <a:t>SSPS</a:t>
            </a:r>
          </a:p>
          <a:p>
            <a:pPr lvl="1"/>
            <a:r>
              <a:rPr lang="en-US" dirty="0"/>
              <a:t>Completers</a:t>
            </a:r>
          </a:p>
          <a:p>
            <a:pPr lvl="1"/>
            <a:r>
              <a:rPr lang="en-US" dirty="0"/>
              <a:t>Student Tracker File</a:t>
            </a:r>
          </a:p>
          <a:p>
            <a:r>
              <a:rPr lang="en-US" dirty="0"/>
              <a:t>Measures</a:t>
            </a:r>
          </a:p>
          <a:p>
            <a:pPr lvl="1"/>
            <a:r>
              <a:rPr lang="en-US" dirty="0"/>
              <a:t>In Institution</a:t>
            </a:r>
          </a:p>
          <a:p>
            <a:pPr lvl="1"/>
            <a:r>
              <a:rPr lang="en-US" dirty="0"/>
              <a:t>In System</a:t>
            </a:r>
          </a:p>
          <a:p>
            <a:pPr lvl="1"/>
            <a:r>
              <a:rPr lang="en-US" dirty="0"/>
              <a:t>In State</a:t>
            </a:r>
          </a:p>
          <a:p>
            <a:pPr lvl="1"/>
            <a:r>
              <a:rPr lang="en-US" dirty="0"/>
              <a:t>Out-of-State</a:t>
            </a:r>
          </a:p>
        </p:txBody>
      </p:sp>
      <p:sp>
        <p:nvSpPr>
          <p:cNvPr id="13" name="Content Placeholder 2">
            <a:extLst>
              <a:ext uri="{FF2B5EF4-FFF2-40B4-BE49-F238E27FC236}">
                <a16:creationId xmlns:a16="http://schemas.microsoft.com/office/drawing/2014/main" id="{7A77C4C6-F366-0EF7-7214-D250459E8472}"/>
              </a:ext>
            </a:extLst>
          </p:cNvPr>
          <p:cNvSpPr txBox="1">
            <a:spLocks/>
          </p:cNvSpPr>
          <p:nvPr/>
        </p:nvSpPr>
        <p:spPr>
          <a:xfrm>
            <a:off x="838200" y="1825625"/>
            <a:ext cx="10515600" cy="105243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har char="•"/>
            </a:pPr>
            <a:r>
              <a:rPr lang="en-US" sz="2800" b="0" dirty="0"/>
              <a:t>Expansion of existing dashboards reflecting retention and graduation at the institutional level</a:t>
            </a:r>
          </a:p>
          <a:p>
            <a:pPr marL="342900" indent="-342900">
              <a:buChar char="•"/>
            </a:pPr>
            <a:r>
              <a:rPr lang="en-US" sz="2800" b="0" dirty="0"/>
              <a:t>Process reused, but with different data for a different scale</a:t>
            </a:r>
          </a:p>
          <a:p>
            <a:endParaRPr lang="en-US" dirty="0"/>
          </a:p>
          <a:p>
            <a:pPr lvl="1"/>
            <a:endParaRPr lang="en-US" dirty="0"/>
          </a:p>
        </p:txBody>
      </p:sp>
      <p:sp>
        <p:nvSpPr>
          <p:cNvPr id="15" name="Arrow: Right 14">
            <a:extLst>
              <a:ext uri="{FF2B5EF4-FFF2-40B4-BE49-F238E27FC236}">
                <a16:creationId xmlns:a16="http://schemas.microsoft.com/office/drawing/2014/main" id="{FF7425A8-B0A6-31DD-EFD5-B13E56111FA0}"/>
              </a:ext>
            </a:extLst>
          </p:cNvPr>
          <p:cNvSpPr/>
          <p:nvPr/>
        </p:nvSpPr>
        <p:spPr>
          <a:xfrm>
            <a:off x="5035146" y="3910981"/>
            <a:ext cx="2536902" cy="14496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0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Data Sources </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dirty="0">
                <a:ea typeface="+mn-lt"/>
                <a:cs typeface="+mn-lt"/>
              </a:rPr>
              <a:t>SSPS Data Extract for UL System Schools</a:t>
            </a:r>
            <a:r>
              <a:rPr lang="en-US" dirty="0">
                <a:ea typeface="+mn-lt"/>
                <a:cs typeface="+mn-lt"/>
              </a:rPr>
              <a:t> </a:t>
            </a:r>
            <a:endParaRPr lang="en-US" dirty="0"/>
          </a:p>
          <a:p>
            <a:pPr lvl="1"/>
            <a:r>
              <a:rPr lang="en-US" dirty="0">
                <a:ea typeface="+mn-lt"/>
                <a:cs typeface="+mn-lt"/>
              </a:rPr>
              <a:t>10+ years of data (2012-2023) provided by BoR</a:t>
            </a:r>
          </a:p>
          <a:p>
            <a:pPr>
              <a:buFont typeface="Arial,Sans-Serif" panose="020B0604020202020204" pitchFamily="34" charset="0"/>
            </a:pPr>
            <a:r>
              <a:rPr lang="en-US" b="1" dirty="0">
                <a:latin typeface="Arial"/>
                <a:ea typeface="+mn-lt"/>
                <a:cs typeface="Arial"/>
              </a:rPr>
              <a:t>NSCH Subsequent Enrollment Detail File</a:t>
            </a:r>
            <a:endParaRPr lang="en-US" dirty="0">
              <a:latin typeface="Aptos" panose="02110004020202020204"/>
              <a:ea typeface="+mn-lt"/>
              <a:cs typeface="Arial"/>
            </a:endParaRPr>
          </a:p>
          <a:p>
            <a:pPr lvl="1">
              <a:buFont typeface="Arial,Sans-Serif" panose="020B0604020202020204" pitchFamily="34" charset="0"/>
            </a:pPr>
            <a:r>
              <a:rPr lang="en-US" dirty="0">
                <a:latin typeface="Arial"/>
                <a:ea typeface="+mn-lt"/>
                <a:cs typeface="Arial"/>
              </a:rPr>
              <a:t>Generated by NSCH's StudentTracker Program</a:t>
            </a:r>
            <a:endParaRPr lang="en-US" dirty="0"/>
          </a:p>
          <a:p>
            <a:r>
              <a:rPr lang="en-US" b="1" dirty="0">
                <a:ea typeface="+mn-lt"/>
                <a:cs typeface="+mn-lt"/>
              </a:rPr>
              <a:t>Completers Data Extract for UL System Schools</a:t>
            </a:r>
            <a:r>
              <a:rPr lang="en-US" dirty="0">
                <a:ea typeface="+mn-lt"/>
                <a:cs typeface="+mn-lt"/>
              </a:rPr>
              <a:t> </a:t>
            </a:r>
            <a:endParaRPr lang="en-US" dirty="0"/>
          </a:p>
          <a:p>
            <a:pPr lvl="1"/>
            <a:r>
              <a:rPr lang="en-US" dirty="0">
                <a:ea typeface="+mn-lt"/>
                <a:cs typeface="+mn-lt"/>
              </a:rPr>
              <a:t>10+ years of data (2012-2023) provided by BoR</a:t>
            </a:r>
          </a:p>
          <a:p>
            <a:pPr lvl="1"/>
            <a:endParaRPr lang="en-US" dirty="0"/>
          </a:p>
          <a:p>
            <a:pPr marL="0" indent="0">
              <a:buNone/>
            </a:pPr>
            <a:endParaRPr lang="en-US" dirty="0"/>
          </a:p>
          <a:p>
            <a:endParaRPr lang="en-US" dirty="0"/>
          </a:p>
        </p:txBody>
      </p:sp>
      <p:pic>
        <p:nvPicPr>
          <p:cNvPr id="6" name="Picture 5" descr="A black and blue text with blue text and orange folder with a person in a graduation cap&#10;&#10;Description automatically generated">
            <a:extLst>
              <a:ext uri="{FF2B5EF4-FFF2-40B4-BE49-F238E27FC236}">
                <a16:creationId xmlns:a16="http://schemas.microsoft.com/office/drawing/2014/main" id="{091319A4-E777-A2B9-E7E7-5FF58DA4AEA8}"/>
              </a:ext>
            </a:extLst>
          </p:cNvPr>
          <p:cNvPicPr>
            <a:picLocks noChangeAspect="1"/>
          </p:cNvPicPr>
          <p:nvPr/>
        </p:nvPicPr>
        <p:blipFill>
          <a:blip r:embed="rId3"/>
          <a:stretch>
            <a:fillRect/>
          </a:stretch>
        </p:blipFill>
        <p:spPr>
          <a:xfrm>
            <a:off x="9286108" y="1777248"/>
            <a:ext cx="1019889" cy="1019889"/>
          </a:xfrm>
          <a:prstGeom prst="rect">
            <a:avLst/>
          </a:prstGeom>
          <a:ln>
            <a:noFill/>
          </a:ln>
        </p:spPr>
      </p:pic>
      <p:pic>
        <p:nvPicPr>
          <p:cNvPr id="7" name="Picture 6" descr="A black text on a black background&#10;&#10;Description automatically generated">
            <a:extLst>
              <a:ext uri="{FF2B5EF4-FFF2-40B4-BE49-F238E27FC236}">
                <a16:creationId xmlns:a16="http://schemas.microsoft.com/office/drawing/2014/main" id="{20D5846C-3260-8381-FD2E-14408FF56436}"/>
              </a:ext>
            </a:extLst>
          </p:cNvPr>
          <p:cNvPicPr>
            <a:picLocks noChangeAspect="1"/>
          </p:cNvPicPr>
          <p:nvPr/>
        </p:nvPicPr>
        <p:blipFill>
          <a:blip r:embed="rId4"/>
          <a:stretch>
            <a:fillRect/>
          </a:stretch>
        </p:blipFill>
        <p:spPr>
          <a:xfrm>
            <a:off x="8828908" y="2845514"/>
            <a:ext cx="1853023" cy="614233"/>
          </a:xfrm>
          <a:prstGeom prst="rect">
            <a:avLst/>
          </a:prstGeom>
        </p:spPr>
      </p:pic>
      <p:pic>
        <p:nvPicPr>
          <p:cNvPr id="5" name="Picture 4">
            <a:extLst>
              <a:ext uri="{FF2B5EF4-FFF2-40B4-BE49-F238E27FC236}">
                <a16:creationId xmlns:a16="http://schemas.microsoft.com/office/drawing/2014/main" id="{A6AB4941-CFF3-C7A7-7416-C58B57C3FFAE}"/>
              </a:ext>
            </a:extLst>
          </p:cNvPr>
          <p:cNvPicPr>
            <a:picLocks noChangeAspect="1"/>
          </p:cNvPicPr>
          <p:nvPr/>
        </p:nvPicPr>
        <p:blipFill>
          <a:blip r:embed="rId5"/>
          <a:stretch>
            <a:fillRect/>
          </a:stretch>
        </p:blipFill>
        <p:spPr>
          <a:xfrm>
            <a:off x="9217220" y="3635689"/>
            <a:ext cx="1112133" cy="1036508"/>
          </a:xfrm>
          <a:prstGeom prst="rect">
            <a:avLst/>
          </a:prstGeom>
          <a:ln>
            <a:noFill/>
          </a:ln>
        </p:spPr>
      </p:pic>
    </p:spTree>
    <p:extLst>
      <p:ext uri="{BB962C8B-B14F-4D97-AF65-F5344CB8AC3E}">
        <p14:creationId xmlns:p14="http://schemas.microsoft.com/office/powerpoint/2010/main" val="1033139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Graduation/Retention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Tools Used</a:t>
            </a: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a:xfrm>
            <a:off x="838200" y="1825625"/>
            <a:ext cx="7571778" cy="4351338"/>
          </a:xfrm>
        </p:spPr>
        <p:txBody>
          <a:bodyPr vert="horz" lIns="91440" tIns="45720" rIns="91440" bIns="45720" rtlCol="0" anchor="t">
            <a:normAutofit lnSpcReduction="10000"/>
          </a:bodyPr>
          <a:lstStyle/>
          <a:p>
            <a:r>
              <a:rPr lang="en-US" b="1" dirty="0">
                <a:ea typeface="+mn-lt"/>
                <a:cs typeface="+mn-lt"/>
              </a:rPr>
              <a:t>Tableau Prep </a:t>
            </a:r>
            <a:r>
              <a:rPr lang="en-US" dirty="0">
                <a:ea typeface="+mn-lt"/>
                <a:cs typeface="+mn-lt"/>
              </a:rPr>
              <a:t>– Used for Data Preparation</a:t>
            </a:r>
          </a:p>
          <a:p>
            <a:endParaRPr lang="en-US" sz="1200" dirty="0">
              <a:ea typeface="+mn-lt"/>
              <a:cs typeface="+mn-lt"/>
            </a:endParaRPr>
          </a:p>
          <a:p>
            <a:r>
              <a:rPr lang="en-US" b="1" dirty="0">
                <a:ea typeface="+mn-lt"/>
                <a:cs typeface="+mn-lt"/>
              </a:rPr>
              <a:t>Tableau </a:t>
            </a:r>
            <a:r>
              <a:rPr lang="en-US" dirty="0">
                <a:ea typeface="+mn-lt"/>
                <a:cs typeface="+mn-lt"/>
              </a:rPr>
              <a:t>– Used for Dashboard Development</a:t>
            </a:r>
          </a:p>
          <a:p>
            <a:pPr marL="0" indent="0">
              <a:buNone/>
            </a:pPr>
            <a:endParaRPr lang="en-US" sz="1050" dirty="0">
              <a:ea typeface="+mn-lt"/>
              <a:cs typeface="+mn-lt"/>
            </a:endParaRPr>
          </a:p>
          <a:p>
            <a:r>
              <a:rPr lang="en-US" b="1" dirty="0">
                <a:ea typeface="+mn-lt"/>
                <a:cs typeface="+mn-lt"/>
              </a:rPr>
              <a:t>NSCH Student Tracker </a:t>
            </a:r>
            <a:r>
              <a:rPr lang="en-US" dirty="0">
                <a:ea typeface="+mn-lt"/>
                <a:cs typeface="+mn-lt"/>
              </a:rPr>
              <a:t>– Utilized the detail file from the Subsequent Enrollment Query to see where students had gone after leaving the UL System</a:t>
            </a:r>
          </a:p>
          <a:p>
            <a:endParaRPr lang="en-US" sz="1200" dirty="0">
              <a:ea typeface="+mn-lt"/>
              <a:cs typeface="+mn-lt"/>
            </a:endParaRPr>
          </a:p>
          <a:p>
            <a:r>
              <a:rPr lang="en-US" b="1" dirty="0" err="1">
                <a:ea typeface="+mn-lt"/>
                <a:cs typeface="+mn-lt"/>
              </a:rPr>
              <a:t>Colblindor’s</a:t>
            </a:r>
            <a:r>
              <a:rPr lang="en-US" b="1" dirty="0">
                <a:ea typeface="+mn-lt"/>
                <a:cs typeface="+mn-lt"/>
              </a:rPr>
              <a:t> Color Blindness Simulator </a:t>
            </a:r>
            <a:r>
              <a:rPr lang="en-US" dirty="0">
                <a:ea typeface="+mn-lt"/>
                <a:cs typeface="+mn-lt"/>
              </a:rPr>
              <a:t>– Used to test dashboards for color blind accessibility</a:t>
            </a:r>
          </a:p>
          <a:p>
            <a:pPr marL="0" indent="0">
              <a:buNone/>
            </a:pPr>
            <a:endParaRPr lang="en-US" dirty="0">
              <a:ea typeface="+mn-lt"/>
              <a:cs typeface="+mn-lt"/>
            </a:endParaRPr>
          </a:p>
          <a:p>
            <a:endParaRPr lang="en-US" dirty="0"/>
          </a:p>
          <a:p>
            <a:pPr marL="0" indent="0">
              <a:buNone/>
            </a:pPr>
            <a:endParaRPr lang="en-US" dirty="0"/>
          </a:p>
          <a:p>
            <a:endParaRPr lang="en-US" dirty="0"/>
          </a:p>
        </p:txBody>
      </p:sp>
      <p:pic>
        <p:nvPicPr>
          <p:cNvPr id="4" name="Picture 3" descr="A black background with blue text&#10;&#10;Description automatically generated">
            <a:extLst>
              <a:ext uri="{FF2B5EF4-FFF2-40B4-BE49-F238E27FC236}">
                <a16:creationId xmlns:a16="http://schemas.microsoft.com/office/drawing/2014/main" id="{C9E1B8A5-311E-9E6C-7959-B0FCFE81EBB4}"/>
              </a:ext>
            </a:extLst>
          </p:cNvPr>
          <p:cNvPicPr>
            <a:picLocks noChangeAspect="1"/>
          </p:cNvPicPr>
          <p:nvPr/>
        </p:nvPicPr>
        <p:blipFill>
          <a:blip r:embed="rId3"/>
          <a:stretch>
            <a:fillRect/>
          </a:stretch>
        </p:blipFill>
        <p:spPr>
          <a:xfrm>
            <a:off x="8672227" y="2067416"/>
            <a:ext cx="2428023" cy="1370444"/>
          </a:xfrm>
          <a:prstGeom prst="rect">
            <a:avLst/>
          </a:prstGeom>
        </p:spPr>
      </p:pic>
      <p:pic>
        <p:nvPicPr>
          <p:cNvPr id="5" name="Picture 4">
            <a:extLst>
              <a:ext uri="{FF2B5EF4-FFF2-40B4-BE49-F238E27FC236}">
                <a16:creationId xmlns:a16="http://schemas.microsoft.com/office/drawing/2014/main" id="{A0D67FCA-9D66-DDFF-FF19-D1CF01D6E608}"/>
              </a:ext>
            </a:extLst>
          </p:cNvPr>
          <p:cNvPicPr>
            <a:picLocks noChangeAspect="1"/>
          </p:cNvPicPr>
          <p:nvPr/>
        </p:nvPicPr>
        <p:blipFill rotWithShape="1">
          <a:blip r:embed="rId4"/>
          <a:srcRect l="33600" b="52201"/>
          <a:stretch/>
        </p:blipFill>
        <p:spPr>
          <a:xfrm>
            <a:off x="8832720" y="891339"/>
            <a:ext cx="2104202" cy="1396273"/>
          </a:xfrm>
          <a:prstGeom prst="rect">
            <a:avLst/>
          </a:prstGeom>
          <a:ln>
            <a:noFill/>
          </a:ln>
        </p:spPr>
      </p:pic>
      <p:pic>
        <p:nvPicPr>
          <p:cNvPr id="6" name="Picture 5">
            <a:extLst>
              <a:ext uri="{FF2B5EF4-FFF2-40B4-BE49-F238E27FC236}">
                <a16:creationId xmlns:a16="http://schemas.microsoft.com/office/drawing/2014/main" id="{100D6FC1-4261-118B-8FAE-94066A527B7E}"/>
              </a:ext>
            </a:extLst>
          </p:cNvPr>
          <p:cNvPicPr>
            <a:picLocks noChangeAspect="1"/>
          </p:cNvPicPr>
          <p:nvPr/>
        </p:nvPicPr>
        <p:blipFill>
          <a:blip r:embed="rId5"/>
          <a:srcRect/>
          <a:stretch/>
        </p:blipFill>
        <p:spPr>
          <a:xfrm>
            <a:off x="8699949" y="3372464"/>
            <a:ext cx="2038617" cy="677302"/>
          </a:xfrm>
          <a:prstGeom prst="rect">
            <a:avLst/>
          </a:prstGeom>
        </p:spPr>
      </p:pic>
      <p:pic>
        <p:nvPicPr>
          <p:cNvPr id="8" name="Picture 7">
            <a:extLst>
              <a:ext uri="{FF2B5EF4-FFF2-40B4-BE49-F238E27FC236}">
                <a16:creationId xmlns:a16="http://schemas.microsoft.com/office/drawing/2014/main" id="{DB7729FC-00A9-8336-448B-0835C3EBB575}"/>
              </a:ext>
            </a:extLst>
          </p:cNvPr>
          <p:cNvPicPr>
            <a:picLocks noChangeAspect="1"/>
          </p:cNvPicPr>
          <p:nvPr/>
        </p:nvPicPr>
        <p:blipFill>
          <a:blip r:embed="rId6"/>
          <a:stretch>
            <a:fillRect/>
          </a:stretch>
        </p:blipFill>
        <p:spPr>
          <a:xfrm>
            <a:off x="8690118" y="5084365"/>
            <a:ext cx="2120370" cy="584741"/>
          </a:xfrm>
          <a:prstGeom prst="rect">
            <a:avLst/>
          </a:prstGeom>
        </p:spPr>
      </p:pic>
    </p:spTree>
    <p:extLst>
      <p:ext uri="{BB962C8B-B14F-4D97-AF65-F5344CB8AC3E}">
        <p14:creationId xmlns:p14="http://schemas.microsoft.com/office/powerpoint/2010/main" val="3050059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82515EB-9E9B-946F-EA0F-E71A0B0C894A}"/>
              </a:ext>
            </a:extLst>
          </p:cNvPr>
          <p:cNvSpPr>
            <a:spLocks noGrp="1"/>
          </p:cNvSpPr>
          <p:nvPr>
            <p:ph type="title"/>
          </p:nvPr>
        </p:nvSpPr>
        <p:spPr/>
        <p:txBody>
          <a:bodyPr/>
          <a:lstStyle/>
          <a:p>
            <a:r>
              <a:rPr lang="en-US" dirty="0" err="1"/>
              <a:t>Colblindor</a:t>
            </a:r>
            <a:r>
              <a:rPr lang="en-US" dirty="0"/>
              <a:t> – Before and After</a:t>
            </a:r>
          </a:p>
        </p:txBody>
      </p:sp>
      <p:sp>
        <p:nvSpPr>
          <p:cNvPr id="12" name="Text Placeholder 11">
            <a:extLst>
              <a:ext uri="{FF2B5EF4-FFF2-40B4-BE49-F238E27FC236}">
                <a16:creationId xmlns:a16="http://schemas.microsoft.com/office/drawing/2014/main" id="{2C8CB5EE-ADB0-B280-594E-E8FF14CC3163}"/>
              </a:ext>
            </a:extLst>
          </p:cNvPr>
          <p:cNvSpPr>
            <a:spLocks noGrp="1"/>
          </p:cNvSpPr>
          <p:nvPr>
            <p:ph type="body" idx="1"/>
          </p:nvPr>
        </p:nvSpPr>
        <p:spPr/>
        <p:txBody>
          <a:bodyPr/>
          <a:lstStyle/>
          <a:p>
            <a:r>
              <a:rPr lang="en-US" dirty="0"/>
              <a:t>Original Image</a:t>
            </a:r>
          </a:p>
        </p:txBody>
      </p:sp>
      <p:pic>
        <p:nvPicPr>
          <p:cNvPr id="18" name="Content Placeholder 17" descr="A group of crayons on a white surface&#10;&#10;Description automatically generated">
            <a:extLst>
              <a:ext uri="{FF2B5EF4-FFF2-40B4-BE49-F238E27FC236}">
                <a16:creationId xmlns:a16="http://schemas.microsoft.com/office/drawing/2014/main" id="{D3D10A1E-78A4-5D21-F235-8E773F3838EE}"/>
              </a:ext>
            </a:extLst>
          </p:cNvPr>
          <p:cNvPicPr>
            <a:picLocks noGrp="1" noChangeAspect="1"/>
          </p:cNvPicPr>
          <p:nvPr>
            <p:ph sz="half" idx="2"/>
          </p:nvPr>
        </p:nvPicPr>
        <p:blipFill>
          <a:blip r:embed="rId3"/>
          <a:stretch>
            <a:fillRect/>
          </a:stretch>
        </p:blipFill>
        <p:spPr>
          <a:xfrm>
            <a:off x="839788" y="2555088"/>
            <a:ext cx="5157787" cy="3584562"/>
          </a:xfrm>
        </p:spPr>
      </p:pic>
      <p:sp>
        <p:nvSpPr>
          <p:cNvPr id="14" name="Text Placeholder 13">
            <a:extLst>
              <a:ext uri="{FF2B5EF4-FFF2-40B4-BE49-F238E27FC236}">
                <a16:creationId xmlns:a16="http://schemas.microsoft.com/office/drawing/2014/main" id="{843895D5-F9EE-3EDA-EB7A-1E9F7C8392BA}"/>
              </a:ext>
            </a:extLst>
          </p:cNvPr>
          <p:cNvSpPr>
            <a:spLocks noGrp="1"/>
          </p:cNvSpPr>
          <p:nvPr>
            <p:ph type="body" sz="quarter" idx="3"/>
          </p:nvPr>
        </p:nvSpPr>
        <p:spPr/>
        <p:txBody>
          <a:bodyPr/>
          <a:lstStyle/>
          <a:p>
            <a:r>
              <a:rPr lang="en-US" dirty="0"/>
              <a:t>Image with Red-Blind/Protanopia</a:t>
            </a:r>
          </a:p>
        </p:txBody>
      </p:sp>
      <p:pic>
        <p:nvPicPr>
          <p:cNvPr id="19" name="Content Placeholder 18" descr="A group of crayons on a white surface&#10;&#10;Description automatically generated">
            <a:extLst>
              <a:ext uri="{FF2B5EF4-FFF2-40B4-BE49-F238E27FC236}">
                <a16:creationId xmlns:a16="http://schemas.microsoft.com/office/drawing/2014/main" id="{01BDB29F-E94E-3034-D151-682AD51137BA}"/>
              </a:ext>
            </a:extLst>
          </p:cNvPr>
          <p:cNvPicPr>
            <a:picLocks noGrp="1" noChangeAspect="1"/>
          </p:cNvPicPr>
          <p:nvPr>
            <p:ph sz="quarter" idx="4"/>
          </p:nvPr>
        </p:nvPicPr>
        <p:blipFill>
          <a:blip r:embed="rId4"/>
          <a:stretch>
            <a:fillRect/>
          </a:stretch>
        </p:blipFill>
        <p:spPr>
          <a:xfrm>
            <a:off x="6172200" y="2539280"/>
            <a:ext cx="5183188" cy="3616178"/>
          </a:xfrm>
        </p:spPr>
      </p:pic>
    </p:spTree>
    <p:extLst>
      <p:ext uri="{BB962C8B-B14F-4D97-AF65-F5344CB8AC3E}">
        <p14:creationId xmlns:p14="http://schemas.microsoft.com/office/powerpoint/2010/main" val="420353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Project Planning - Defining Scope and Goals</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pPr>
              <a:buNone/>
            </a:pPr>
            <a:r>
              <a:rPr lang="en-US" b="1" dirty="0">
                <a:ea typeface="+mn-lt"/>
                <a:cs typeface="+mn-lt"/>
              </a:rPr>
              <a:t>Questions posed during initial discussions:</a:t>
            </a:r>
            <a:r>
              <a:rPr lang="en-US" dirty="0">
                <a:ea typeface="+mn-lt"/>
                <a:cs typeface="+mn-lt"/>
              </a:rPr>
              <a:t> </a:t>
            </a:r>
            <a:endParaRPr lang="en-US" dirty="0"/>
          </a:p>
          <a:p>
            <a:r>
              <a:rPr lang="en-US" dirty="0">
                <a:ea typeface="+mn-lt"/>
                <a:cs typeface="+mn-lt"/>
              </a:rPr>
              <a:t>At what rate are UL System students retained at their original institution? </a:t>
            </a:r>
            <a:endParaRPr lang="en-US" dirty="0"/>
          </a:p>
          <a:p>
            <a:r>
              <a:rPr lang="en-US" dirty="0">
                <a:ea typeface="+mn-lt"/>
                <a:cs typeface="+mn-lt"/>
              </a:rPr>
              <a:t>If not retained, do they continue in the system, in state, out of state?</a:t>
            </a:r>
            <a:endParaRPr lang="en-US" dirty="0"/>
          </a:p>
          <a:p>
            <a:r>
              <a:rPr lang="en-US" dirty="0">
                <a:ea typeface="+mn-lt"/>
                <a:cs typeface="+mn-lt"/>
              </a:rPr>
              <a:t>What types of institutions do they go to?</a:t>
            </a:r>
            <a:endParaRPr lang="en-US" dirty="0"/>
          </a:p>
          <a:p>
            <a:r>
              <a:rPr lang="en-US" dirty="0">
                <a:ea typeface="+mn-lt"/>
                <a:cs typeface="+mn-lt"/>
              </a:rPr>
              <a:t>How does this differ by Pell eligibility, race, gender, or parish?</a:t>
            </a:r>
          </a:p>
          <a:p>
            <a:r>
              <a:rPr lang="en-US" dirty="0">
                <a:ea typeface="+mn-lt"/>
                <a:cs typeface="+mn-lt"/>
              </a:rPr>
              <a:t>What majors do they transfer into? </a:t>
            </a:r>
            <a:endParaRPr lang="en-US" dirty="0"/>
          </a:p>
          <a:p>
            <a:pPr marL="0" indent="0">
              <a:buNone/>
            </a:pPr>
            <a:endParaRPr lang="en-US" b="1" dirty="0"/>
          </a:p>
          <a:p>
            <a:endParaRPr lang="en-US" dirty="0">
              <a:ea typeface="+mn-lt"/>
              <a:cs typeface="+mn-lt"/>
            </a:endParaRPr>
          </a:p>
          <a:p>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236084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Project Planning - What can realistically get done?</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pPr>
              <a:buNone/>
            </a:pPr>
            <a:r>
              <a:rPr lang="en-US" b="1" dirty="0">
                <a:ea typeface="+mn-lt"/>
                <a:cs typeface="+mn-lt"/>
              </a:rPr>
              <a:t>Not everything can be answered...</a:t>
            </a:r>
            <a:endParaRPr lang="en-US" dirty="0">
              <a:ea typeface="+mn-lt"/>
              <a:cs typeface="+mn-lt"/>
            </a:endParaRPr>
          </a:p>
          <a:p>
            <a:pPr>
              <a:buNone/>
            </a:pPr>
            <a:r>
              <a:rPr lang="en-US" dirty="0">
                <a:ea typeface="+mn-lt"/>
                <a:cs typeface="+mn-lt"/>
              </a:rPr>
              <a:t>How does this differ by Pell eligibility, race, gender, or parish? </a:t>
            </a:r>
            <a:endParaRPr lang="en-US" dirty="0"/>
          </a:p>
          <a:p>
            <a:pPr lvl="1">
              <a:buFont typeface="Courier New"/>
              <a:buChar char="o"/>
            </a:pPr>
            <a:r>
              <a:rPr lang="en-US" dirty="0">
                <a:ea typeface="+mn-lt"/>
                <a:cs typeface="+mn-lt"/>
              </a:rPr>
              <a:t>Couldn’t pull out Pell eligibility with data that was available.</a:t>
            </a:r>
          </a:p>
          <a:p>
            <a:pPr marL="0" indent="0">
              <a:buNone/>
            </a:pPr>
            <a:r>
              <a:rPr lang="en-US" dirty="0">
                <a:ea typeface="+mn-lt"/>
                <a:cs typeface="+mn-lt"/>
              </a:rPr>
              <a:t>How does this differ by field of study?</a:t>
            </a:r>
            <a:endParaRPr lang="en-US" dirty="0"/>
          </a:p>
          <a:p>
            <a:pPr lvl="1">
              <a:buFont typeface="Courier New"/>
              <a:buChar char="o"/>
            </a:pPr>
            <a:r>
              <a:rPr lang="en-US" dirty="0">
                <a:ea typeface="+mn-lt"/>
                <a:cs typeface="+mn-lt"/>
              </a:rPr>
              <a:t>More analysis needed for aligning majors.  </a:t>
            </a:r>
            <a:endParaRPr lang="en-US" dirty="0"/>
          </a:p>
          <a:p>
            <a:pPr>
              <a:buNone/>
            </a:pPr>
            <a:endParaRPr lang="en-US" dirty="0"/>
          </a:p>
          <a:p>
            <a:pPr marL="0" indent="0">
              <a:buNone/>
            </a:pPr>
            <a:endParaRPr lang="en-US" b="1" dirty="0"/>
          </a:p>
          <a:p>
            <a:endParaRPr lang="en-US" dirty="0">
              <a:ea typeface="+mn-lt"/>
              <a:cs typeface="+mn-lt"/>
            </a:endParaRPr>
          </a:p>
          <a:p>
            <a:endParaRPr lang="en-US" dirty="0">
              <a:ea typeface="+mn-lt"/>
              <a:cs typeface="+mn-lt"/>
            </a:endParaRPr>
          </a:p>
          <a:p>
            <a:endParaRPr lang="en-US" dirty="0"/>
          </a:p>
          <a:p>
            <a:endParaRPr lang="en-US" dirty="0"/>
          </a:p>
        </p:txBody>
      </p:sp>
      <p:pic>
        <p:nvPicPr>
          <p:cNvPr id="5" name="Picture 4" descr="A person standing next to a target with arrows&#10;&#10;Description automatically generated">
            <a:extLst>
              <a:ext uri="{FF2B5EF4-FFF2-40B4-BE49-F238E27FC236}">
                <a16:creationId xmlns:a16="http://schemas.microsoft.com/office/drawing/2014/main" id="{C5F95CD6-2322-3ABC-8680-E5A774076C45}"/>
              </a:ext>
            </a:extLst>
          </p:cNvPr>
          <p:cNvPicPr>
            <a:picLocks noChangeAspect="1"/>
          </p:cNvPicPr>
          <p:nvPr/>
        </p:nvPicPr>
        <p:blipFill>
          <a:blip r:embed="rId3"/>
          <a:stretch>
            <a:fillRect/>
          </a:stretch>
        </p:blipFill>
        <p:spPr>
          <a:xfrm>
            <a:off x="3788352" y="4096763"/>
            <a:ext cx="4621267" cy="2588173"/>
          </a:xfrm>
          <a:prstGeom prst="rect">
            <a:avLst/>
          </a:prstGeom>
          <a:ln>
            <a:noFill/>
          </a:ln>
        </p:spPr>
      </p:pic>
    </p:spTree>
    <p:extLst>
      <p:ext uri="{BB962C8B-B14F-4D97-AF65-F5344CB8AC3E}">
        <p14:creationId xmlns:p14="http://schemas.microsoft.com/office/powerpoint/2010/main" val="193042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Project Planning – Tips for Success</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a:xfrm>
            <a:off x="838200" y="1825625"/>
            <a:ext cx="7050932" cy="4351338"/>
          </a:xfrm>
        </p:spPr>
        <p:txBody>
          <a:bodyPr vert="horz" lIns="91440" tIns="45720" rIns="91440" bIns="45720" rtlCol="0" anchor="t">
            <a:normAutofit/>
          </a:bodyPr>
          <a:lstStyle/>
          <a:p>
            <a:r>
              <a:rPr lang="en-US" dirty="0">
                <a:ea typeface="+mn-lt"/>
                <a:cs typeface="+mn-lt"/>
              </a:rPr>
              <a:t>Leverage work you have already done</a:t>
            </a:r>
          </a:p>
          <a:p>
            <a:endParaRPr lang="en-US" dirty="0">
              <a:ea typeface="+mn-lt"/>
              <a:cs typeface="+mn-lt"/>
            </a:endParaRPr>
          </a:p>
          <a:p>
            <a:r>
              <a:rPr lang="en-US" dirty="0">
                <a:ea typeface="+mn-lt"/>
                <a:cs typeface="+mn-lt"/>
              </a:rPr>
              <a:t>Leverage work others have already done</a:t>
            </a:r>
          </a:p>
          <a:p>
            <a:endParaRPr lang="en-US" dirty="0">
              <a:ea typeface="+mn-lt"/>
              <a:cs typeface="+mn-lt"/>
            </a:endParaRPr>
          </a:p>
          <a:p>
            <a:r>
              <a:rPr lang="en-US" dirty="0">
                <a:ea typeface="+mn-lt"/>
                <a:cs typeface="+mn-lt"/>
              </a:rPr>
              <a:t>Seek feedback early and iteratively</a:t>
            </a:r>
            <a:endParaRPr lang="en-US" dirty="0"/>
          </a:p>
          <a:p>
            <a:pPr>
              <a:buNone/>
            </a:pPr>
            <a:endParaRPr lang="en-US" dirty="0"/>
          </a:p>
          <a:p>
            <a:pPr>
              <a:buNone/>
            </a:pPr>
            <a:endParaRPr lang="en-US" dirty="0"/>
          </a:p>
          <a:p>
            <a:pPr>
              <a:buNone/>
            </a:pPr>
            <a:endParaRPr lang="en-US" dirty="0"/>
          </a:p>
          <a:p>
            <a:pPr>
              <a:buNone/>
            </a:pPr>
            <a:endParaRPr lang="en-US" dirty="0"/>
          </a:p>
          <a:p>
            <a:pPr marL="0" indent="0">
              <a:buNone/>
            </a:pPr>
            <a:endParaRPr lang="en-US" b="1" dirty="0"/>
          </a:p>
          <a:p>
            <a:endParaRPr lang="en-US" dirty="0">
              <a:ea typeface="+mn-lt"/>
              <a:cs typeface="+mn-lt"/>
            </a:endParaRPr>
          </a:p>
          <a:p>
            <a:endParaRPr lang="en-US" dirty="0">
              <a:ea typeface="+mn-lt"/>
              <a:cs typeface="+mn-lt"/>
            </a:endParaRPr>
          </a:p>
          <a:p>
            <a:endParaRPr lang="en-US" dirty="0"/>
          </a:p>
          <a:p>
            <a:endParaRPr lang="en-US" dirty="0"/>
          </a:p>
        </p:txBody>
      </p:sp>
      <p:pic>
        <p:nvPicPr>
          <p:cNvPr id="4" name="Picture 3">
            <a:extLst>
              <a:ext uri="{FF2B5EF4-FFF2-40B4-BE49-F238E27FC236}">
                <a16:creationId xmlns:a16="http://schemas.microsoft.com/office/drawing/2014/main" id="{05CBF97D-2909-D65F-5591-3805B58D3E06}"/>
              </a:ext>
            </a:extLst>
          </p:cNvPr>
          <p:cNvPicPr>
            <a:picLocks noChangeAspect="1"/>
          </p:cNvPicPr>
          <p:nvPr/>
        </p:nvPicPr>
        <p:blipFill>
          <a:blip r:embed="rId3"/>
          <a:srcRect/>
          <a:stretch/>
        </p:blipFill>
        <p:spPr>
          <a:xfrm>
            <a:off x="8258785" y="1133263"/>
            <a:ext cx="2488649" cy="2488649"/>
          </a:xfrm>
          <a:prstGeom prst="rect">
            <a:avLst/>
          </a:prstGeom>
          <a:ln>
            <a:noFill/>
          </a:ln>
        </p:spPr>
      </p:pic>
      <p:pic>
        <p:nvPicPr>
          <p:cNvPr id="6" name="Picture 5">
            <a:extLst>
              <a:ext uri="{FF2B5EF4-FFF2-40B4-BE49-F238E27FC236}">
                <a16:creationId xmlns:a16="http://schemas.microsoft.com/office/drawing/2014/main" id="{3456796E-6274-6F39-74A6-2BA510F86CBB}"/>
              </a:ext>
            </a:extLst>
          </p:cNvPr>
          <p:cNvPicPr>
            <a:picLocks noChangeAspect="1"/>
          </p:cNvPicPr>
          <p:nvPr/>
        </p:nvPicPr>
        <p:blipFill>
          <a:blip r:embed="rId4"/>
          <a:stretch>
            <a:fillRect/>
          </a:stretch>
        </p:blipFill>
        <p:spPr>
          <a:xfrm>
            <a:off x="8258785" y="3646250"/>
            <a:ext cx="2221149" cy="2221149"/>
          </a:xfrm>
          <a:prstGeom prst="rect">
            <a:avLst/>
          </a:prstGeom>
        </p:spPr>
      </p:pic>
    </p:spTree>
    <p:extLst>
      <p:ext uri="{BB962C8B-B14F-4D97-AF65-F5344CB8AC3E}">
        <p14:creationId xmlns:p14="http://schemas.microsoft.com/office/powerpoint/2010/main" val="385484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Technical Challenges</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r>
              <a:rPr lang="en-US" b="1" dirty="0">
                <a:ea typeface="+mn-lt"/>
                <a:cs typeface="+mn-lt"/>
              </a:rPr>
              <a:t>Large Files!</a:t>
            </a:r>
            <a:r>
              <a:rPr lang="en-US" dirty="0">
                <a:ea typeface="+mn-lt"/>
                <a:cs typeface="+mn-lt"/>
              </a:rPr>
              <a:t> 10 Years of UL System SSPS and Completers data caused Tableau Prep to execute more slowly</a:t>
            </a:r>
          </a:p>
          <a:p>
            <a:r>
              <a:rPr lang="en-US" b="1" dirty="0">
                <a:ea typeface="+mn-lt"/>
                <a:cs typeface="+mn-lt"/>
              </a:rPr>
              <a:t>Combining Data Sources!</a:t>
            </a:r>
            <a:r>
              <a:rPr lang="en-US" dirty="0">
                <a:ea typeface="+mn-lt"/>
                <a:cs typeface="+mn-lt"/>
              </a:rPr>
              <a:t> Decisions about the best way to sync data across sources from varying time windows.</a:t>
            </a:r>
          </a:p>
          <a:p>
            <a:pPr lvl="1">
              <a:buFont typeface="Courier New" panose="020B0604020202020204" pitchFamily="34" charset="0"/>
              <a:buChar char="o"/>
            </a:pPr>
            <a:r>
              <a:rPr lang="en-US" dirty="0">
                <a:ea typeface="+mn-lt"/>
                <a:cs typeface="+mn-lt"/>
              </a:rPr>
              <a:t>~50 steps, including 7 joins, some with up to 12 changes</a:t>
            </a:r>
          </a:p>
          <a:p>
            <a:r>
              <a:rPr lang="en-US" b="1" dirty="0">
                <a:ea typeface="+mn-lt"/>
                <a:cs typeface="+mn-lt"/>
              </a:rPr>
              <a:t>Complex Calculations! </a:t>
            </a:r>
            <a:r>
              <a:rPr lang="en-US" dirty="0">
                <a:ea typeface="+mn-lt"/>
                <a:cs typeface="+mn-lt"/>
              </a:rPr>
              <a:t>Data structure best suited to project required some intricate Level of Detail (LOD) calculations.</a:t>
            </a:r>
            <a:endParaRPr lang="en-US" dirty="0"/>
          </a:p>
          <a:p>
            <a:pPr lvl="1">
              <a:buFont typeface="Courier New" panose="020B0604020202020204" pitchFamily="34" charset="0"/>
              <a:buChar char="o"/>
            </a:pPr>
            <a:r>
              <a:rPr lang="en-US" dirty="0"/>
              <a:t>~100 total calculations, not including the prep stage</a:t>
            </a:r>
          </a:p>
          <a:p>
            <a:pPr marL="0" indent="0">
              <a:buNone/>
            </a:pPr>
            <a:endParaRPr lang="en-US" dirty="0"/>
          </a:p>
          <a:p>
            <a:endParaRPr lang="en-US" dirty="0"/>
          </a:p>
        </p:txBody>
      </p:sp>
    </p:spTree>
    <p:extLst>
      <p:ext uri="{BB962C8B-B14F-4D97-AF65-F5344CB8AC3E}">
        <p14:creationId xmlns:p14="http://schemas.microsoft.com/office/powerpoint/2010/main" val="201871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Non-technical Challenges</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fontScale="92500" lnSpcReduction="10000"/>
          </a:bodyPr>
          <a:lstStyle/>
          <a:p>
            <a:r>
              <a:rPr lang="en-US" b="1" dirty="0">
                <a:ea typeface="+mn-lt"/>
                <a:cs typeface="+mn-lt"/>
              </a:rPr>
              <a:t>Completers Data </a:t>
            </a:r>
            <a:r>
              <a:rPr lang="en-US" dirty="0">
                <a:ea typeface="+mn-lt"/>
                <a:cs typeface="+mn-lt"/>
              </a:rPr>
              <a:t>was not available until March.  </a:t>
            </a:r>
          </a:p>
          <a:p>
            <a:pPr lvl="1"/>
            <a:r>
              <a:rPr lang="en-US" dirty="0">
                <a:ea typeface="+mn-lt"/>
                <a:cs typeface="+mn-lt"/>
              </a:rPr>
              <a:t>Focused work on first-year retention and structures needed for out-of-system and out of state metrics</a:t>
            </a:r>
          </a:p>
          <a:p>
            <a:r>
              <a:rPr lang="en-US" b="1" dirty="0">
                <a:ea typeface="+mn-lt"/>
                <a:cs typeface="+mn-lt"/>
              </a:rPr>
              <a:t>Agenda for ULS and Board </a:t>
            </a:r>
            <a:r>
              <a:rPr lang="en-US" dirty="0">
                <a:ea typeface="+mn-lt"/>
                <a:cs typeface="+mn-lt"/>
              </a:rPr>
              <a:t>continued to fill up, pushing demonstration to later times.</a:t>
            </a:r>
          </a:p>
          <a:p>
            <a:pPr lvl="1"/>
            <a:r>
              <a:rPr lang="en-US" dirty="0">
                <a:ea typeface="+mn-lt"/>
                <a:cs typeface="+mn-lt"/>
              </a:rPr>
              <a:t>Further time for evaluation, refinement, testing. </a:t>
            </a:r>
          </a:p>
          <a:p>
            <a:r>
              <a:rPr lang="en-US" b="1" dirty="0">
                <a:ea typeface="+mn-lt"/>
                <a:cs typeface="+mn-lt"/>
              </a:rPr>
              <a:t>Scope Creep</a:t>
            </a:r>
            <a:r>
              <a:rPr lang="en-US" dirty="0">
                <a:ea typeface="+mn-lt"/>
                <a:cs typeface="+mn-lt"/>
              </a:rPr>
              <a:t> occurred, with multiple features being added progressively</a:t>
            </a:r>
          </a:p>
          <a:p>
            <a:pPr lvl="1"/>
            <a:r>
              <a:rPr lang="en-US" dirty="0">
                <a:ea typeface="+mn-lt"/>
                <a:cs typeface="+mn-lt"/>
              </a:rPr>
              <a:t>Combined retention/graduation dashboard </a:t>
            </a:r>
            <a:r>
              <a:rPr lang="en-US" dirty="0">
                <a:latin typeface="Wingdings"/>
                <a:ea typeface="+mn-lt"/>
                <a:cs typeface="+mn-lt"/>
                <a:sym typeface="Wingdings"/>
              </a:rPr>
              <a:t>à</a:t>
            </a:r>
            <a:r>
              <a:rPr lang="en-US" dirty="0">
                <a:ea typeface="+mn-lt"/>
                <a:cs typeface="+mn-lt"/>
              </a:rPr>
              <a:t> added tooltips for extra detail </a:t>
            </a:r>
            <a:r>
              <a:rPr lang="en-US" dirty="0">
                <a:latin typeface="Wingdings"/>
                <a:ea typeface="+mn-lt"/>
                <a:cs typeface="+mn-lt"/>
                <a:sym typeface="Wingdings"/>
              </a:rPr>
              <a:t>à</a:t>
            </a:r>
            <a:r>
              <a:rPr lang="en-US" dirty="0">
                <a:ea typeface="+mn-lt"/>
                <a:cs typeface="+mn-lt"/>
              </a:rPr>
              <a:t> split dashboards </a:t>
            </a:r>
            <a:r>
              <a:rPr lang="en-US" dirty="0">
                <a:latin typeface="Wingdings"/>
                <a:ea typeface="+mn-lt"/>
                <a:cs typeface="+mn-lt"/>
                <a:sym typeface="Wingdings"/>
              </a:rPr>
              <a:t>à</a:t>
            </a:r>
            <a:r>
              <a:rPr lang="en-US" dirty="0">
                <a:ea typeface="+mn-lt"/>
                <a:cs typeface="+mn-lt"/>
              </a:rPr>
              <a:t> 2nd retention view </a:t>
            </a:r>
            <a:r>
              <a:rPr lang="en-US" dirty="0">
                <a:latin typeface="Wingdings"/>
                <a:ea typeface="+mn-lt"/>
                <a:cs typeface="+mn-lt"/>
                <a:sym typeface="Wingdings"/>
              </a:rPr>
              <a:t>à</a:t>
            </a:r>
            <a:r>
              <a:rPr lang="en-US" dirty="0">
                <a:ea typeface="+mn-lt"/>
                <a:cs typeface="+mn-lt"/>
              </a:rPr>
              <a:t> added navigation features </a:t>
            </a:r>
            <a:r>
              <a:rPr lang="en-US" dirty="0">
                <a:latin typeface="Wingdings"/>
                <a:ea typeface="+mn-lt"/>
                <a:cs typeface="+mn-lt"/>
                <a:sym typeface="Wingdings"/>
              </a:rPr>
              <a:t>à</a:t>
            </a:r>
            <a:r>
              <a:rPr lang="en-US" dirty="0">
                <a:ea typeface="+mn-lt"/>
                <a:cs typeface="+mn-lt"/>
              </a:rPr>
              <a:t> added additional transfer info</a:t>
            </a:r>
            <a:endParaRPr lang="en-US" dirty="0"/>
          </a:p>
          <a:p>
            <a:pPr marL="0" indent="0">
              <a:buNone/>
            </a:pPr>
            <a:r>
              <a:rPr lang="en-US" dirty="0">
                <a:ea typeface="+mn-lt"/>
                <a:cs typeface="+mn-lt"/>
              </a:rPr>
              <a:t> </a:t>
            </a:r>
            <a:endParaRPr lang="en-US" dirty="0"/>
          </a:p>
          <a:p>
            <a:endParaRPr lang="en-US" dirty="0">
              <a:ea typeface="+mn-lt"/>
              <a:cs typeface="+mn-lt"/>
            </a:endParaRPr>
          </a:p>
        </p:txBody>
      </p:sp>
    </p:spTree>
    <p:extLst>
      <p:ext uri="{BB962C8B-B14F-4D97-AF65-F5344CB8AC3E}">
        <p14:creationId xmlns:p14="http://schemas.microsoft.com/office/powerpoint/2010/main" val="366616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heers outline">
            <a:extLst>
              <a:ext uri="{FF2B5EF4-FFF2-40B4-BE49-F238E27FC236}">
                <a16:creationId xmlns:a16="http://schemas.microsoft.com/office/drawing/2014/main" id="{C91BE7DD-F09B-C859-646A-5BB75B8B51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8741" y="1505634"/>
            <a:ext cx="4731670" cy="4731670"/>
          </a:xfrm>
          <a:prstGeom prst="rect">
            <a:avLst/>
          </a:prstGeom>
        </p:spPr>
      </p:pic>
      <p:sp>
        <p:nvSpPr>
          <p:cNvPr id="2" name="TextBox 1">
            <a:extLst>
              <a:ext uri="{FF2B5EF4-FFF2-40B4-BE49-F238E27FC236}">
                <a16:creationId xmlns:a16="http://schemas.microsoft.com/office/drawing/2014/main" id="{7F082568-2D74-CC68-1279-8A723CEB1D4C}"/>
              </a:ext>
            </a:extLst>
          </p:cNvPr>
          <p:cNvSpPr txBox="1"/>
          <p:nvPr/>
        </p:nvSpPr>
        <p:spPr>
          <a:xfrm>
            <a:off x="914400" y="685800"/>
            <a:ext cx="9253330" cy="553998"/>
          </a:xfrm>
          <a:prstGeom prst="rect">
            <a:avLst/>
          </a:prstGeom>
          <a:noFill/>
        </p:spPr>
        <p:txBody>
          <a:bodyPr wrap="square" lIns="0" tIns="0" rIns="0" bIns="91440" rtlCol="0">
            <a:spAutoFit/>
          </a:bodyPr>
          <a:lstStyle/>
          <a:p>
            <a:r>
              <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rPr>
              <a:t>Purpose of Establishing Fellowship at UL System</a:t>
            </a:r>
          </a:p>
        </p:txBody>
      </p:sp>
      <p:sp>
        <p:nvSpPr>
          <p:cNvPr id="3" name="TextBox 2">
            <a:extLst>
              <a:ext uri="{FF2B5EF4-FFF2-40B4-BE49-F238E27FC236}">
                <a16:creationId xmlns:a16="http://schemas.microsoft.com/office/drawing/2014/main" id="{973D6600-DFD8-BAC5-99BA-0EA035C12239}"/>
              </a:ext>
            </a:extLst>
          </p:cNvPr>
          <p:cNvSpPr txBox="1"/>
          <p:nvPr/>
        </p:nvSpPr>
        <p:spPr>
          <a:xfrm>
            <a:off x="918675" y="1505634"/>
            <a:ext cx="8978951" cy="3076094"/>
          </a:xfrm>
          <a:prstGeom prst="rect">
            <a:avLst/>
          </a:prstGeom>
          <a:noFill/>
        </p:spPr>
        <p:txBody>
          <a:bodyPr wrap="square" lIns="0" tIns="0" rIns="228600" bIns="0" rtlCol="0" anchor="ctr" anchorCtr="0">
            <a:noAutofit/>
          </a:bodyPr>
          <a:lstStyle/>
          <a:p>
            <a:pPr marL="285750" indent="-285750">
              <a:lnSpc>
                <a:spcPct val="150000"/>
              </a:lnSpc>
              <a:buFont typeface="Arial" panose="020B0604020202020204" pitchFamily="34" charset="0"/>
              <a:buChar char="•"/>
            </a:pPr>
            <a:r>
              <a:rPr lang="en-US" sz="1600" b="1" dirty="0">
                <a:latin typeface="Lato"/>
                <a:ea typeface="Lato"/>
                <a:cs typeface="Lato"/>
              </a:rPr>
              <a:t>Retain talent </a:t>
            </a:r>
            <a:r>
              <a:rPr lang="en-US" sz="1600" dirty="0">
                <a:latin typeface="Lato"/>
                <a:ea typeface="Lato"/>
                <a:cs typeface="Lato"/>
              </a:rPr>
              <a:t>by exposing our analysts to high-level systemic projects</a:t>
            </a:r>
          </a:p>
          <a:p>
            <a:pPr marL="285750" indent="-285750">
              <a:lnSpc>
                <a:spcPct val="150000"/>
              </a:lnSpc>
              <a:buFont typeface="Arial" panose="020B0604020202020204" pitchFamily="34" charset="0"/>
              <a:buChar char="•"/>
            </a:pPr>
            <a:r>
              <a:rPr lang="en-US" sz="1600" b="1" dirty="0">
                <a:latin typeface="Lato"/>
                <a:ea typeface="Lato"/>
                <a:cs typeface="Lato"/>
              </a:rPr>
              <a:t>Increase collaboration </a:t>
            </a:r>
            <a:r>
              <a:rPr lang="en-US" sz="1600" dirty="0">
                <a:latin typeface="Lato"/>
                <a:ea typeface="Lato"/>
                <a:cs typeface="Lato"/>
              </a:rPr>
              <a:t>systemwide.  Our data analysts represent our regional and statewide institutions.</a:t>
            </a:r>
          </a:p>
          <a:p>
            <a:pPr marL="285750" indent="-285750">
              <a:lnSpc>
                <a:spcPct val="150000"/>
              </a:lnSpc>
              <a:buFont typeface="Arial" panose="020B0604020202020204" pitchFamily="34" charset="0"/>
              <a:buChar char="•"/>
            </a:pPr>
            <a:r>
              <a:rPr lang="en-US" sz="1600" b="1" dirty="0">
                <a:latin typeface="Lato"/>
                <a:ea typeface="Lato"/>
                <a:cs typeface="Lato"/>
              </a:rPr>
              <a:t>Strengthen peer review </a:t>
            </a:r>
            <a:r>
              <a:rPr lang="en-US" sz="1600" dirty="0">
                <a:latin typeface="Lato"/>
                <a:ea typeface="Lato"/>
                <a:cs typeface="Lato"/>
              </a:rPr>
              <a:t>process by reviewing projects at several levels – internal team, system, institutional researchers across system.</a:t>
            </a:r>
          </a:p>
          <a:p>
            <a:pPr marL="285750" indent="-285750">
              <a:lnSpc>
                <a:spcPct val="150000"/>
              </a:lnSpc>
              <a:buFont typeface="Arial" panose="020B0604020202020204" pitchFamily="34" charset="0"/>
              <a:buChar char="•"/>
            </a:pPr>
            <a:r>
              <a:rPr lang="en-US" sz="1600" b="1">
                <a:solidFill>
                  <a:srgbClr val="000000"/>
                </a:solidFill>
                <a:latin typeface="Lato"/>
                <a:ea typeface="Lato"/>
                <a:cs typeface="Lato"/>
              </a:rPr>
              <a:t>Shared resources</a:t>
            </a:r>
            <a:r>
              <a:rPr lang="en-US" sz="1600">
                <a:solidFill>
                  <a:srgbClr val="000000"/>
                </a:solidFill>
                <a:latin typeface="Lato"/>
                <a:ea typeface="Lato"/>
                <a:cs typeface="Lato"/>
              </a:rPr>
              <a:t> for systemwide use. Deliverables include dashboards and other resources that can be utilized by all system schools.</a:t>
            </a:r>
          </a:p>
        </p:txBody>
      </p:sp>
    </p:spTree>
    <p:extLst>
      <p:ext uri="{BB962C8B-B14F-4D97-AF65-F5344CB8AC3E}">
        <p14:creationId xmlns:p14="http://schemas.microsoft.com/office/powerpoint/2010/main" val="144855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dirty="0">
                <a:solidFill>
                  <a:srgbClr val="09203F"/>
                </a:solidFill>
                <a:latin typeface="Abril Fatface"/>
                <a:ea typeface="Roboto"/>
                <a:cs typeface="Poppins SemiBold"/>
              </a:rPr>
              <a:t>Retention/Graduation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dirty="0">
                <a:solidFill>
                  <a:schemeClr val="accent3"/>
                </a:solidFill>
                <a:ea typeface="+mj-lt"/>
                <a:cs typeface="+mj-lt"/>
              </a:rPr>
              <a:t>Benefits Gained</a:t>
            </a:r>
            <a:endParaRPr lang="en-US" dirty="0">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a:bodyPr>
          <a:lstStyle/>
          <a:p>
            <a:pPr marL="0" indent="0">
              <a:buNone/>
            </a:pPr>
            <a:r>
              <a:rPr lang="en-US" b="1" dirty="0">
                <a:ea typeface="+mn-lt"/>
                <a:cs typeface="+mn-lt"/>
              </a:rPr>
              <a:t>What did Northwestern State Gain?</a:t>
            </a:r>
            <a:endParaRPr lang="en-US" dirty="0">
              <a:ea typeface="+mn-lt"/>
              <a:cs typeface="+mn-lt"/>
            </a:endParaRPr>
          </a:p>
          <a:p>
            <a:r>
              <a:rPr lang="en-US" dirty="0">
                <a:ea typeface="+mn-lt"/>
                <a:cs typeface="+mn-lt"/>
              </a:rPr>
              <a:t>Experience working with larger datasets</a:t>
            </a:r>
          </a:p>
          <a:p>
            <a:r>
              <a:rPr lang="en-US" dirty="0">
                <a:ea typeface="+mn-lt"/>
                <a:cs typeface="+mn-lt"/>
              </a:rPr>
              <a:t>Skills in using dashboard actions, allowing users to have more intuitive navigation</a:t>
            </a:r>
          </a:p>
          <a:p>
            <a:r>
              <a:rPr lang="en-US" dirty="0">
                <a:ea typeface="+mn-lt"/>
                <a:cs typeface="+mn-lt"/>
              </a:rPr>
              <a:t>Better understanding of where non-retained students enroll</a:t>
            </a:r>
          </a:p>
          <a:p>
            <a:pPr marL="0" indent="0">
              <a:buNone/>
            </a:pPr>
            <a:r>
              <a:rPr lang="en-US" b="1" dirty="0">
                <a:ea typeface="+mn-lt"/>
                <a:cs typeface="+mn-lt"/>
              </a:rPr>
              <a:t>What did the UL System Gain?</a:t>
            </a:r>
            <a:endParaRPr lang="en-US" dirty="0"/>
          </a:p>
          <a:p>
            <a:r>
              <a:rPr lang="en-US" dirty="0">
                <a:ea typeface="+mn-lt"/>
                <a:cs typeface="+mn-lt"/>
              </a:rPr>
              <a:t>Better understanding of retention trends across Louisiana. Access to in-depth dashboard on an institution-by-institution, and overall system, level.</a:t>
            </a:r>
            <a:endParaRPr lang="en-US" dirty="0"/>
          </a:p>
          <a:p>
            <a:endParaRPr lang="en-US" dirty="0">
              <a:ea typeface="+mn-lt"/>
              <a:cs typeface="+mn-lt"/>
            </a:endParaRPr>
          </a:p>
          <a:p>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150215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Business Growth">
            <a:extLst>
              <a:ext uri="{FF2B5EF4-FFF2-40B4-BE49-F238E27FC236}">
                <a16:creationId xmlns:a16="http://schemas.microsoft.com/office/drawing/2014/main" id="{16871C33-338D-47E2-FA15-446B7EB6E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85800"/>
            <a:ext cx="5682902" cy="5682902"/>
          </a:xfrm>
          <a:prstGeom prst="rect">
            <a:avLst/>
          </a:prstGeom>
        </p:spPr>
      </p:pic>
      <p:sp>
        <p:nvSpPr>
          <p:cNvPr id="2" name="TextBox 1">
            <a:extLst>
              <a:ext uri="{FF2B5EF4-FFF2-40B4-BE49-F238E27FC236}">
                <a16:creationId xmlns:a16="http://schemas.microsoft.com/office/drawing/2014/main" id="{7F082568-2D74-CC68-1279-8A723CEB1D4C}"/>
              </a:ext>
            </a:extLst>
          </p:cNvPr>
          <p:cNvSpPr txBox="1"/>
          <p:nvPr/>
        </p:nvSpPr>
        <p:spPr>
          <a:xfrm>
            <a:off x="914400" y="685800"/>
            <a:ext cx="9253330" cy="553998"/>
          </a:xfrm>
          <a:prstGeom prst="rect">
            <a:avLst/>
          </a:prstGeom>
          <a:noFill/>
        </p:spPr>
        <p:txBody>
          <a:bodyPr wrap="square" lIns="0" tIns="0" rIns="0" bIns="91440" rtlCol="0">
            <a:spAutoFit/>
          </a:bodyPr>
          <a:lstStyle/>
          <a:p>
            <a:r>
              <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rPr>
              <a:t>Vision for Data Fellows at UL System</a:t>
            </a:r>
          </a:p>
        </p:txBody>
      </p:sp>
      <p:sp>
        <p:nvSpPr>
          <p:cNvPr id="3" name="TextBox 2">
            <a:extLst>
              <a:ext uri="{FF2B5EF4-FFF2-40B4-BE49-F238E27FC236}">
                <a16:creationId xmlns:a16="http://schemas.microsoft.com/office/drawing/2014/main" id="{973D6600-DFD8-BAC5-99BA-0EA035C12239}"/>
              </a:ext>
            </a:extLst>
          </p:cNvPr>
          <p:cNvSpPr txBox="1"/>
          <p:nvPr/>
        </p:nvSpPr>
        <p:spPr>
          <a:xfrm>
            <a:off x="918675" y="1505634"/>
            <a:ext cx="8978951" cy="3588880"/>
          </a:xfrm>
          <a:prstGeom prst="rect">
            <a:avLst/>
          </a:prstGeom>
          <a:noFill/>
        </p:spPr>
        <p:txBody>
          <a:bodyPr wrap="square" lIns="0" tIns="0" rIns="228600" bIns="0" rtlCol="0" anchor="ctr" anchorCtr="0">
            <a:noAutofit/>
          </a:bodyPr>
          <a:lstStyle/>
          <a:p>
            <a:pPr>
              <a:lnSpc>
                <a:spcPct val="150000"/>
              </a:lnSpc>
            </a:pPr>
            <a:r>
              <a:rPr lang="en-US" sz="1600">
                <a:latin typeface="Lato"/>
                <a:ea typeface="Lato"/>
                <a:cs typeface="Lato"/>
              </a:rPr>
              <a:t>“Our data analysts have been pivotal in cultivating a robust data culture with the UL System.  We believe this approach has significantly enhanced the speed and effectiveness of our decision-making in critical areas, propelling us toward greater efficiency and success.” </a:t>
            </a:r>
            <a:endParaRPr lang="en-US" sz="1600">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1600">
                <a:latin typeface="Lato"/>
                <a:ea typeface="Lato"/>
                <a:cs typeface="Lato"/>
              </a:rPr>
              <a:t>		</a:t>
            </a:r>
            <a:r>
              <a:rPr lang="en-US" sz="1400">
                <a:latin typeface="Lato"/>
                <a:ea typeface="Lato"/>
                <a:cs typeface="Lato"/>
              </a:rPr>
              <a:t>– Dr. Claire Norris, Vice President for Advancement, University of Louisiana System</a:t>
            </a:r>
            <a:endParaRPr lang="en-US" sz="1600">
              <a:latin typeface="Lato"/>
              <a:ea typeface="Lato"/>
              <a:cs typeface="Lato"/>
            </a:endParaRPr>
          </a:p>
        </p:txBody>
      </p:sp>
      <p:sp>
        <p:nvSpPr>
          <p:cNvPr id="4" name="TextBox 3">
            <a:extLst>
              <a:ext uri="{FF2B5EF4-FFF2-40B4-BE49-F238E27FC236}">
                <a16:creationId xmlns:a16="http://schemas.microsoft.com/office/drawing/2014/main" id="{67B4D845-6551-3825-AB6F-0BD2A7E509C4}"/>
              </a:ext>
            </a:extLst>
          </p:cNvPr>
          <p:cNvSpPr txBox="1"/>
          <p:nvPr/>
        </p:nvSpPr>
        <p:spPr>
          <a:xfrm>
            <a:off x="914400" y="1257300"/>
            <a:ext cx="9253330" cy="230832"/>
          </a:xfrm>
          <a:prstGeom prst="rect">
            <a:avLst/>
          </a:prstGeom>
          <a:noFill/>
        </p:spPr>
        <p:txBody>
          <a:bodyPr wrap="square" lIns="0" tIns="0" rIns="0" bIns="0" rtlCol="0">
            <a:spAutoFit/>
          </a:bodyPr>
          <a:lstStyle/>
          <a:p>
            <a:r>
              <a:rPr lang="en-US" sz="1500">
                <a:solidFill>
                  <a:schemeClr val="accent3"/>
                </a:solidFill>
                <a:latin typeface="Lato" panose="020F0502020204030203" pitchFamily="34" charset="0"/>
                <a:ea typeface="Lato" panose="020F0502020204030203" pitchFamily="34" charset="0"/>
                <a:cs typeface="Lato" panose="020F0502020204030203" pitchFamily="34" charset="0"/>
              </a:rPr>
              <a:t>Are we on the right track?</a:t>
            </a:r>
          </a:p>
        </p:txBody>
      </p:sp>
    </p:spTree>
    <p:extLst>
      <p:ext uri="{BB962C8B-B14F-4D97-AF65-F5344CB8AC3E}">
        <p14:creationId xmlns:p14="http://schemas.microsoft.com/office/powerpoint/2010/main" val="365438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6871C33-338D-47E2-FA15-446B7EB6EA90}"/>
              </a:ext>
            </a:extLst>
          </p:cNvPr>
          <p:cNvPicPr>
            <a:picLocks noChangeAspect="1"/>
          </p:cNvPicPr>
          <p:nvPr/>
        </p:nvPicPr>
        <p:blipFill>
          <a:blip r:embed="rId3"/>
          <a:srcRect/>
          <a:stretch/>
        </p:blipFill>
        <p:spPr>
          <a:xfrm>
            <a:off x="6096000" y="1472443"/>
            <a:ext cx="4594698" cy="4594698"/>
          </a:xfrm>
          <a:prstGeom prst="rect">
            <a:avLst/>
          </a:prstGeom>
        </p:spPr>
      </p:pic>
      <p:sp>
        <p:nvSpPr>
          <p:cNvPr id="2" name="TextBox 1">
            <a:extLst>
              <a:ext uri="{FF2B5EF4-FFF2-40B4-BE49-F238E27FC236}">
                <a16:creationId xmlns:a16="http://schemas.microsoft.com/office/drawing/2014/main" id="{7F082568-2D74-CC68-1279-8A723CEB1D4C}"/>
              </a:ext>
            </a:extLst>
          </p:cNvPr>
          <p:cNvSpPr txBox="1"/>
          <p:nvPr/>
        </p:nvSpPr>
        <p:spPr>
          <a:xfrm>
            <a:off x="914400" y="685800"/>
            <a:ext cx="9253330" cy="553998"/>
          </a:xfrm>
          <a:prstGeom prst="rect">
            <a:avLst/>
          </a:prstGeom>
          <a:noFill/>
        </p:spPr>
        <p:txBody>
          <a:bodyPr wrap="square" lIns="0" tIns="0" rIns="0" bIns="91440" rtlCol="0">
            <a:spAutoFit/>
          </a:bodyPr>
          <a:lstStyle/>
          <a:p>
            <a:r>
              <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rPr>
              <a:t>Responsibilities for Data Fellows</a:t>
            </a:r>
          </a:p>
        </p:txBody>
      </p:sp>
      <p:sp>
        <p:nvSpPr>
          <p:cNvPr id="3" name="TextBox 2">
            <a:extLst>
              <a:ext uri="{FF2B5EF4-FFF2-40B4-BE49-F238E27FC236}">
                <a16:creationId xmlns:a16="http://schemas.microsoft.com/office/drawing/2014/main" id="{973D6600-DFD8-BAC5-99BA-0EA035C12239}"/>
              </a:ext>
            </a:extLst>
          </p:cNvPr>
          <p:cNvSpPr txBox="1"/>
          <p:nvPr/>
        </p:nvSpPr>
        <p:spPr>
          <a:xfrm>
            <a:off x="918675" y="1505634"/>
            <a:ext cx="8978951" cy="2434068"/>
          </a:xfrm>
          <a:prstGeom prst="rect">
            <a:avLst/>
          </a:prstGeom>
          <a:noFill/>
        </p:spPr>
        <p:txBody>
          <a:bodyPr wrap="square" lIns="0" tIns="0" rIns="228600" bIns="0" rtlCol="0" anchor="ctr" anchorCtr="0">
            <a:noAutofit/>
          </a:bodyPr>
          <a:lstStyle/>
          <a:p>
            <a:pPr algn="l" fontAlgn="base"/>
            <a:endParaRPr lang="en-US" sz="1600" b="0" i="0" dirty="0">
              <a:effectLst/>
              <a:latin typeface="Lato" panose="020F0502020204030203" pitchFamily="34" charset="0"/>
              <a:ea typeface="Lato" panose="020F0502020204030203" pitchFamily="34" charset="0"/>
              <a:cs typeface="Lato" panose="020F0502020204030203" pitchFamily="34" charset="0"/>
            </a:endParaRPr>
          </a:p>
          <a:p>
            <a:pPr fontAlgn="base">
              <a:lnSpc>
                <a:spcPct val="150000"/>
              </a:lnSpc>
              <a:buFont typeface="Arial" panose="020B0604020202020204" pitchFamily="34" charset="0"/>
              <a:buChar char="•"/>
            </a:pPr>
            <a:r>
              <a:rPr lang="en-US" sz="1600">
                <a:latin typeface="Lato"/>
                <a:ea typeface="Lato"/>
                <a:cs typeface="Lato"/>
              </a:rPr>
              <a:t> </a:t>
            </a:r>
            <a:r>
              <a:rPr lang="en-US" sz="1600" b="0" i="0">
                <a:effectLst/>
                <a:latin typeface="Lato"/>
                <a:ea typeface="Lato"/>
                <a:cs typeface="Lato"/>
              </a:rPr>
              <a:t>System-level </a:t>
            </a:r>
            <a:r>
              <a:rPr lang="en-US" sz="1600">
                <a:solidFill>
                  <a:srgbClr val="000000"/>
                </a:solidFill>
                <a:highlight>
                  <a:srgbClr val="FFFFFF"/>
                </a:highlight>
                <a:latin typeface="Lato"/>
                <a:ea typeface="Lato"/>
                <a:cs typeface="Lato"/>
              </a:rPr>
              <a:t>d</a:t>
            </a:r>
            <a:r>
              <a:rPr lang="en-US" sz="1600" b="0" i="0">
                <a:solidFill>
                  <a:srgbClr val="000000"/>
                </a:solidFill>
                <a:effectLst/>
                <a:highlight>
                  <a:srgbClr val="FFFFFF"/>
                </a:highlight>
                <a:latin typeface="Lato"/>
                <a:ea typeface="Lato"/>
                <a:cs typeface="Lato"/>
              </a:rPr>
              <a:t>ata analysis  </a:t>
            </a:r>
          </a:p>
          <a:p>
            <a:pPr fontAlgn="base">
              <a:lnSpc>
                <a:spcPct val="150000"/>
              </a:lnSpc>
              <a:buFont typeface="Arial" panose="020B0604020202020204" pitchFamily="34" charset="0"/>
              <a:buChar char="•"/>
            </a:pPr>
            <a:r>
              <a:rPr lang="en-US" sz="1600">
                <a:solidFill>
                  <a:srgbClr val="000000"/>
                </a:solidFill>
                <a:highlight>
                  <a:srgbClr val="FFFFFF"/>
                </a:highlight>
                <a:latin typeface="Lato"/>
                <a:ea typeface="Lato"/>
                <a:cs typeface="Lato"/>
              </a:rPr>
              <a:t> </a:t>
            </a:r>
            <a:r>
              <a:rPr lang="en-US" sz="1600" b="0" i="0">
                <a:solidFill>
                  <a:srgbClr val="000000"/>
                </a:solidFill>
                <a:effectLst/>
                <a:highlight>
                  <a:srgbClr val="FFFFFF"/>
                </a:highlight>
                <a:latin typeface="Lato"/>
                <a:ea typeface="Lato"/>
                <a:cs typeface="Lato"/>
              </a:rPr>
              <a:t>Data visualization with </a:t>
            </a:r>
            <a:r>
              <a:rPr lang="en-US" sz="1600">
                <a:solidFill>
                  <a:srgbClr val="000000"/>
                </a:solidFill>
                <a:highlight>
                  <a:srgbClr val="FFFFFF"/>
                </a:highlight>
                <a:latin typeface="Lato"/>
                <a:ea typeface="Lato"/>
                <a:cs typeface="Lato"/>
              </a:rPr>
              <a:t>d</a:t>
            </a:r>
            <a:r>
              <a:rPr lang="en-US" sz="1600" b="0" i="0">
                <a:solidFill>
                  <a:srgbClr val="000000"/>
                </a:solidFill>
                <a:effectLst/>
                <a:highlight>
                  <a:srgbClr val="FFFFFF"/>
                </a:highlight>
                <a:latin typeface="Lato"/>
                <a:ea typeface="Lato"/>
                <a:cs typeface="Lato"/>
              </a:rPr>
              <a:t>rilldown capabilities </a:t>
            </a:r>
          </a:p>
          <a:p>
            <a:pPr fontAlgn="base">
              <a:lnSpc>
                <a:spcPct val="150000"/>
              </a:lnSpc>
              <a:buFont typeface="Arial" panose="020B0604020202020204" pitchFamily="34" charset="0"/>
              <a:buChar char="•"/>
            </a:pPr>
            <a:r>
              <a:rPr lang="en-US" sz="1600">
                <a:solidFill>
                  <a:srgbClr val="000000"/>
                </a:solidFill>
                <a:highlight>
                  <a:srgbClr val="FFFFFF"/>
                </a:highlight>
                <a:latin typeface="Lato"/>
                <a:ea typeface="Lato"/>
                <a:cs typeface="Lato"/>
              </a:rPr>
              <a:t> </a:t>
            </a:r>
            <a:r>
              <a:rPr lang="en-US" sz="1600" b="0" i="0">
                <a:solidFill>
                  <a:srgbClr val="000000"/>
                </a:solidFill>
                <a:effectLst/>
                <a:highlight>
                  <a:srgbClr val="FFFFFF"/>
                </a:highlight>
                <a:latin typeface="Lato"/>
                <a:ea typeface="Lato"/>
                <a:cs typeface="Lato"/>
              </a:rPr>
              <a:t>Statistical analysis </a:t>
            </a:r>
          </a:p>
          <a:p>
            <a:pPr fontAlgn="base">
              <a:lnSpc>
                <a:spcPct val="150000"/>
              </a:lnSpc>
              <a:buFont typeface="Arial" panose="020B0604020202020204" pitchFamily="34" charset="0"/>
              <a:buChar char="•"/>
            </a:pPr>
            <a:r>
              <a:rPr lang="en-US" sz="1600">
                <a:solidFill>
                  <a:srgbClr val="000000"/>
                </a:solidFill>
                <a:highlight>
                  <a:srgbClr val="FFFFFF"/>
                </a:highlight>
                <a:latin typeface="Lato"/>
                <a:ea typeface="Lato"/>
                <a:cs typeface="Lato"/>
              </a:rPr>
              <a:t> </a:t>
            </a:r>
            <a:r>
              <a:rPr lang="en-US" sz="1600" b="0" i="0">
                <a:solidFill>
                  <a:srgbClr val="000000"/>
                </a:solidFill>
                <a:effectLst/>
                <a:highlight>
                  <a:srgbClr val="FFFFFF"/>
                </a:highlight>
                <a:latin typeface="Lato"/>
                <a:ea typeface="Lato"/>
                <a:cs typeface="Lato"/>
              </a:rPr>
              <a:t>Collaboration and continuous </a:t>
            </a:r>
            <a:r>
              <a:rPr lang="en-US" sz="1600">
                <a:solidFill>
                  <a:srgbClr val="000000"/>
                </a:solidFill>
                <a:highlight>
                  <a:srgbClr val="FFFFFF"/>
                </a:highlight>
                <a:latin typeface="Lato"/>
                <a:ea typeface="Lato"/>
                <a:cs typeface="Lato"/>
              </a:rPr>
              <a:t>l</a:t>
            </a:r>
            <a:r>
              <a:rPr lang="en-US" sz="1600" b="0" i="0">
                <a:solidFill>
                  <a:srgbClr val="000000"/>
                </a:solidFill>
                <a:effectLst/>
                <a:highlight>
                  <a:srgbClr val="FFFFFF"/>
                </a:highlight>
                <a:latin typeface="Lato"/>
                <a:ea typeface="Lato"/>
                <a:cs typeface="Lato"/>
              </a:rPr>
              <a:t>earning </a:t>
            </a:r>
          </a:p>
          <a:p>
            <a:pPr fontAlgn="base">
              <a:lnSpc>
                <a:spcPct val="150000"/>
              </a:lnSpc>
              <a:buFont typeface="Arial" panose="020B0604020202020204" pitchFamily="34" charset="0"/>
              <a:buChar char="•"/>
            </a:pPr>
            <a:r>
              <a:rPr lang="en-US" sz="1600">
                <a:solidFill>
                  <a:srgbClr val="000000"/>
                </a:solidFill>
                <a:highlight>
                  <a:srgbClr val="FFFFFF"/>
                </a:highlight>
                <a:latin typeface="Lato"/>
                <a:ea typeface="Lato"/>
                <a:cs typeface="Lato"/>
              </a:rPr>
              <a:t> </a:t>
            </a:r>
            <a:r>
              <a:rPr lang="en-US" sz="1600" b="0" i="0">
                <a:solidFill>
                  <a:srgbClr val="000000"/>
                </a:solidFill>
                <a:effectLst/>
                <a:highlight>
                  <a:srgbClr val="FFFFFF"/>
                </a:highlight>
                <a:latin typeface="Lato"/>
                <a:ea typeface="Lato"/>
                <a:cs typeface="Lato"/>
              </a:rPr>
              <a:t>Assist with building reusable data structures</a:t>
            </a:r>
          </a:p>
        </p:txBody>
      </p:sp>
    </p:spTree>
    <p:extLst>
      <p:ext uri="{BB962C8B-B14F-4D97-AF65-F5344CB8AC3E}">
        <p14:creationId xmlns:p14="http://schemas.microsoft.com/office/powerpoint/2010/main" val="153358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82568-2D74-CC68-1279-8A723CEB1D4C}"/>
              </a:ext>
            </a:extLst>
          </p:cNvPr>
          <p:cNvSpPr txBox="1"/>
          <p:nvPr/>
        </p:nvSpPr>
        <p:spPr>
          <a:xfrm>
            <a:off x="914400" y="685800"/>
            <a:ext cx="9253330" cy="553998"/>
          </a:xfrm>
          <a:prstGeom prst="rect">
            <a:avLst/>
          </a:prstGeom>
          <a:noFill/>
        </p:spPr>
        <p:txBody>
          <a:bodyPr wrap="square" lIns="0" tIns="0" rIns="0" bIns="91440" rtlCol="0" anchor="t">
            <a:spAutoFit/>
          </a:bodyPr>
          <a:lstStyle/>
          <a:p>
            <a:r>
              <a:rPr lang="en-US" sz="3000" dirty="0">
                <a:solidFill>
                  <a:srgbClr val="09203F"/>
                </a:solidFill>
                <a:latin typeface="Abril Fatface"/>
                <a:ea typeface="Roboto"/>
                <a:cs typeface="Poppins SemiBold"/>
              </a:rPr>
              <a:t>Milestones of Fellowship Work </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p:txBody>
      </p:sp>
      <p:sp>
        <p:nvSpPr>
          <p:cNvPr id="4" name="TextBox 3">
            <a:extLst>
              <a:ext uri="{FF2B5EF4-FFF2-40B4-BE49-F238E27FC236}">
                <a16:creationId xmlns:a16="http://schemas.microsoft.com/office/drawing/2014/main" id="{67B4D845-6551-3825-AB6F-0BD2A7E509C4}"/>
              </a:ext>
            </a:extLst>
          </p:cNvPr>
          <p:cNvSpPr txBox="1"/>
          <p:nvPr/>
        </p:nvSpPr>
        <p:spPr>
          <a:xfrm>
            <a:off x="914400" y="1257300"/>
            <a:ext cx="9253330" cy="230832"/>
          </a:xfrm>
          <a:prstGeom prst="rect">
            <a:avLst/>
          </a:prstGeom>
          <a:noFill/>
        </p:spPr>
        <p:txBody>
          <a:bodyPr wrap="square" lIns="0" tIns="0" rIns="0" bIns="0" rtlCol="0" anchor="t">
            <a:spAutoFit/>
          </a:bodyPr>
          <a:lstStyle/>
          <a:p>
            <a:r>
              <a:rPr lang="en-US" sz="1500">
                <a:solidFill>
                  <a:schemeClr val="accent3"/>
                </a:solidFill>
                <a:latin typeface="Lato"/>
                <a:ea typeface="Lato"/>
                <a:cs typeface="Lato"/>
              </a:rPr>
              <a:t> </a:t>
            </a:r>
            <a:endParaRPr lang="en-US" sz="1500">
              <a:solidFill>
                <a:schemeClr val="accent3"/>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4500" name="Diagram 4499">
            <a:extLst>
              <a:ext uri="{FF2B5EF4-FFF2-40B4-BE49-F238E27FC236}">
                <a16:creationId xmlns:a16="http://schemas.microsoft.com/office/drawing/2014/main" id="{D3CB2DB8-75EE-A2E5-C83D-FD6097A66789}"/>
              </a:ext>
            </a:extLst>
          </p:cNvPr>
          <p:cNvGraphicFramePr/>
          <p:nvPr>
            <p:extLst>
              <p:ext uri="{D42A27DB-BD31-4B8C-83A1-F6EECF244321}">
                <p14:modId xmlns:p14="http://schemas.microsoft.com/office/powerpoint/2010/main" val="566453514"/>
              </p:ext>
            </p:extLst>
          </p:nvPr>
        </p:nvGraphicFramePr>
        <p:xfrm>
          <a:off x="762000" y="1373981"/>
          <a:ext cx="10667997" cy="593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56" name="TextBox 8655">
            <a:extLst>
              <a:ext uri="{FF2B5EF4-FFF2-40B4-BE49-F238E27FC236}">
                <a16:creationId xmlns:a16="http://schemas.microsoft.com/office/drawing/2014/main" id="{AC45B482-8715-8B7E-B771-FB641A30EA74}"/>
              </a:ext>
            </a:extLst>
          </p:cNvPr>
          <p:cNvSpPr txBox="1"/>
          <p:nvPr/>
        </p:nvSpPr>
        <p:spPr>
          <a:xfrm>
            <a:off x="2191330" y="2253740"/>
            <a:ext cx="7800494" cy="553998"/>
          </a:xfrm>
          <a:prstGeom prst="rect">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rgbClr val="09203F"/>
                </a:solidFill>
                <a:latin typeface="Aptos Display"/>
                <a:ea typeface="+mn-lt"/>
                <a:cs typeface="+mn-lt"/>
              </a:rPr>
              <a:t>Overall Planning</a:t>
            </a:r>
            <a:endParaRPr lang="en-US" b="1" dirty="0">
              <a:latin typeface="Aptos Display"/>
            </a:endParaRPr>
          </a:p>
        </p:txBody>
      </p:sp>
    </p:spTree>
    <p:extLst>
      <p:ext uri="{BB962C8B-B14F-4D97-AF65-F5344CB8AC3E}">
        <p14:creationId xmlns:p14="http://schemas.microsoft.com/office/powerpoint/2010/main" val="360072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lipboard Checked outline">
            <a:extLst>
              <a:ext uri="{FF2B5EF4-FFF2-40B4-BE49-F238E27FC236}">
                <a16:creationId xmlns:a16="http://schemas.microsoft.com/office/drawing/2014/main" id="{16871C33-338D-47E2-FA15-446B7EB6EA9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685800"/>
            <a:ext cx="5682902" cy="5682902"/>
          </a:xfrm>
          <a:prstGeom prst="rect">
            <a:avLst/>
          </a:prstGeom>
        </p:spPr>
      </p:pic>
      <p:sp>
        <p:nvSpPr>
          <p:cNvPr id="2" name="TextBox 1">
            <a:extLst>
              <a:ext uri="{FF2B5EF4-FFF2-40B4-BE49-F238E27FC236}">
                <a16:creationId xmlns:a16="http://schemas.microsoft.com/office/drawing/2014/main" id="{7F082568-2D74-CC68-1279-8A723CEB1D4C}"/>
              </a:ext>
            </a:extLst>
          </p:cNvPr>
          <p:cNvSpPr txBox="1"/>
          <p:nvPr/>
        </p:nvSpPr>
        <p:spPr>
          <a:xfrm>
            <a:off x="918675" y="685800"/>
            <a:ext cx="9253330" cy="553998"/>
          </a:xfrm>
          <a:prstGeom prst="rect">
            <a:avLst/>
          </a:prstGeom>
          <a:noFill/>
        </p:spPr>
        <p:txBody>
          <a:bodyPr wrap="square" lIns="0" tIns="0" rIns="0" bIns="91440" rtlCol="0">
            <a:spAutoFit/>
          </a:bodyPr>
          <a:lstStyle/>
          <a:p>
            <a:r>
              <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rPr>
              <a:t>Ground Rules for Projects</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973D6600-DFD8-BAC5-99BA-0EA035C12239}"/>
              </a:ext>
            </a:extLst>
          </p:cNvPr>
          <p:cNvSpPr txBox="1"/>
          <p:nvPr/>
        </p:nvSpPr>
        <p:spPr>
          <a:xfrm>
            <a:off x="918675" y="1505634"/>
            <a:ext cx="8978951" cy="2434068"/>
          </a:xfrm>
          <a:prstGeom prst="rect">
            <a:avLst/>
          </a:prstGeom>
          <a:noFill/>
        </p:spPr>
        <p:txBody>
          <a:bodyPr wrap="square" lIns="0" tIns="0" rIns="228600" bIns="0" rtlCol="0" anchor="ctr" anchorCtr="0">
            <a:noAutofit/>
          </a:bodyPr>
          <a:lstStyle/>
          <a:p>
            <a:pPr algn="l" fontAlgn="base"/>
            <a:endParaRPr lang="en-US" sz="1600" b="0" i="0" dirty="0">
              <a:effectLst/>
              <a:latin typeface="Lato" panose="020F0502020204030203" pitchFamily="34" charset="0"/>
              <a:ea typeface="Lato" panose="020F0502020204030203" pitchFamily="34" charset="0"/>
              <a:cs typeface="Lato" panose="020F0502020204030203" pitchFamily="34" charset="0"/>
            </a:endParaRPr>
          </a:p>
          <a:p>
            <a:pPr algn="l" rtl="0" fontAlgn="base">
              <a:lnSpc>
                <a:spcPct val="150000"/>
              </a:lnSpc>
              <a:buFont typeface="Arial" panose="020B0604020202020204" pitchFamily="34" charset="0"/>
              <a:buChar char="•"/>
            </a:pPr>
            <a:r>
              <a:rPr lang="en-US" sz="1600" b="0" i="0" dirty="0">
                <a:effectLst/>
                <a:latin typeface="Lato" panose="020F0502020204030203" pitchFamily="34" charset="0"/>
                <a:ea typeface="Lato" panose="020F0502020204030203" pitchFamily="34" charset="0"/>
                <a:cs typeface="Lato" panose="020F0502020204030203" pitchFamily="34" charset="0"/>
              </a:rPr>
              <a:t>Each project must mutually benefit:</a:t>
            </a:r>
          </a:p>
          <a:p>
            <a:pPr lvl="1" fontAlgn="base">
              <a:lnSpc>
                <a:spcPct val="150000"/>
              </a:lnSpc>
              <a:buFont typeface="Arial" panose="020B0604020202020204" pitchFamily="34" charset="0"/>
              <a:buChar char="•"/>
            </a:pPr>
            <a:r>
              <a:rPr lang="en-US" sz="1600" b="0" i="0" dirty="0">
                <a:effectLst/>
                <a:latin typeface="Lato" panose="020F0502020204030203" pitchFamily="34" charset="0"/>
                <a:ea typeface="Lato" panose="020F0502020204030203" pitchFamily="34" charset="0"/>
                <a:cs typeface="Lato" panose="020F0502020204030203" pitchFamily="34" charset="0"/>
              </a:rPr>
              <a:t> the UL System Office,</a:t>
            </a:r>
          </a:p>
          <a:p>
            <a:pPr lvl="1" fontAlgn="base">
              <a:lnSpc>
                <a:spcPct val="150000"/>
              </a:lnSpc>
              <a:buFont typeface="Arial" panose="020B0604020202020204" pitchFamily="34" charset="0"/>
              <a:buChar char="•"/>
            </a:pPr>
            <a:r>
              <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rPr>
              <a:t> the Data Analyst Fellow’s home institution, and</a:t>
            </a:r>
          </a:p>
          <a:p>
            <a:pPr lvl="1" fontAlgn="base">
              <a:lnSpc>
                <a:spcPct val="150000"/>
              </a:lnSpc>
              <a:buFont typeface="Arial" panose="020B0604020202020204" pitchFamily="34" charset="0"/>
              <a:buChar char="•"/>
            </a:pPr>
            <a:r>
              <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rPr>
              <a:t> two or more institutions within the UL System</a:t>
            </a:r>
          </a:p>
          <a:p>
            <a:pPr algn="l" rtl="0" fontAlgn="base">
              <a:lnSpc>
                <a:spcPct val="150000"/>
              </a:lnSpc>
              <a:buFont typeface="Arial" panose="020B0604020202020204" pitchFamily="34" charset="0"/>
              <a:buChar char="•"/>
            </a:pPr>
            <a:r>
              <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rPr>
              <a:t>A Project Charter must be completed and agreed on for each project.</a:t>
            </a:r>
          </a:p>
          <a:p>
            <a:pPr algn="l" rtl="0" fontAlgn="base">
              <a:lnSpc>
                <a:spcPct val="150000"/>
              </a:lnSpc>
              <a:buFont typeface="Arial" panose="020B0604020202020204" pitchFamily="34" charset="0"/>
              <a:buChar char="•"/>
            </a:pPr>
            <a:r>
              <a:rPr lang="en-US" sz="1600" dirty="0">
                <a:solidFill>
                  <a:srgbClr val="000000"/>
                </a:solidFill>
                <a:highlight>
                  <a:srgbClr val="FFFFFF"/>
                </a:highlight>
                <a:latin typeface="Lato" panose="020F0502020204030203" pitchFamily="34" charset="0"/>
                <a:ea typeface="Lato" panose="020F0502020204030203" pitchFamily="34" charset="0"/>
                <a:cs typeface="Lato" panose="020F0502020204030203" pitchFamily="34" charset="0"/>
              </a:rPr>
              <a:t>Must be peer-reviewed</a:t>
            </a:r>
            <a:endPar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endParaRPr>
          </a:p>
          <a:p>
            <a:pPr algn="l" rtl="0" fontAlgn="base">
              <a:lnSpc>
                <a:spcPct val="150000"/>
              </a:lnSpc>
              <a:buFont typeface="Arial" panose="020B0604020202020204" pitchFamily="34" charset="0"/>
              <a:buChar char="•"/>
            </a:pPr>
            <a:r>
              <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rPr>
              <a:t>Must culminate in a Board Development session</a:t>
            </a:r>
          </a:p>
        </p:txBody>
      </p:sp>
    </p:spTree>
    <p:extLst>
      <p:ext uri="{BB962C8B-B14F-4D97-AF65-F5344CB8AC3E}">
        <p14:creationId xmlns:p14="http://schemas.microsoft.com/office/powerpoint/2010/main" val="243735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6871C33-338D-47E2-FA15-446B7EB6EA90}"/>
              </a:ext>
            </a:extLst>
          </p:cNvPr>
          <p:cNvPicPr>
            <a:picLocks noChangeAspect="1"/>
          </p:cNvPicPr>
          <p:nvPr/>
        </p:nvPicPr>
        <p:blipFill>
          <a:blip r:embed="rId3"/>
          <a:srcRect/>
          <a:stretch/>
        </p:blipFill>
        <p:spPr>
          <a:xfrm>
            <a:off x="7989980" y="2194999"/>
            <a:ext cx="3615119" cy="3615119"/>
          </a:xfrm>
          <a:prstGeom prst="rect">
            <a:avLst/>
          </a:prstGeom>
        </p:spPr>
      </p:pic>
      <p:sp>
        <p:nvSpPr>
          <p:cNvPr id="2" name="TextBox 1">
            <a:extLst>
              <a:ext uri="{FF2B5EF4-FFF2-40B4-BE49-F238E27FC236}">
                <a16:creationId xmlns:a16="http://schemas.microsoft.com/office/drawing/2014/main" id="{7F082568-2D74-CC68-1279-8A723CEB1D4C}"/>
              </a:ext>
            </a:extLst>
          </p:cNvPr>
          <p:cNvSpPr txBox="1"/>
          <p:nvPr/>
        </p:nvSpPr>
        <p:spPr>
          <a:xfrm>
            <a:off x="918675" y="685800"/>
            <a:ext cx="9253330" cy="553998"/>
          </a:xfrm>
          <a:prstGeom prst="rect">
            <a:avLst/>
          </a:prstGeom>
          <a:noFill/>
        </p:spPr>
        <p:txBody>
          <a:bodyPr wrap="square" lIns="0" tIns="0" rIns="0" bIns="91440" rtlCol="0">
            <a:spAutoFit/>
          </a:bodyPr>
          <a:lstStyle/>
          <a:p>
            <a:r>
              <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rPr>
              <a:t>Project Charter for Dashboard Development </a:t>
            </a:r>
          </a:p>
        </p:txBody>
      </p:sp>
      <p:sp>
        <p:nvSpPr>
          <p:cNvPr id="3" name="TextBox 2">
            <a:extLst>
              <a:ext uri="{FF2B5EF4-FFF2-40B4-BE49-F238E27FC236}">
                <a16:creationId xmlns:a16="http://schemas.microsoft.com/office/drawing/2014/main" id="{973D6600-DFD8-BAC5-99BA-0EA035C12239}"/>
              </a:ext>
            </a:extLst>
          </p:cNvPr>
          <p:cNvSpPr txBox="1"/>
          <p:nvPr/>
        </p:nvSpPr>
        <p:spPr>
          <a:xfrm>
            <a:off x="918676" y="1992019"/>
            <a:ext cx="7194192" cy="3445745"/>
          </a:xfrm>
          <a:prstGeom prst="rect">
            <a:avLst/>
          </a:prstGeom>
          <a:noFill/>
        </p:spPr>
        <p:txBody>
          <a:bodyPr wrap="square" lIns="0" tIns="0" rIns="228600" bIns="0" rtlCol="0" anchor="ctr" anchorCtr="0">
            <a:noAutofit/>
          </a:bodyPr>
          <a:lstStyle/>
          <a:p>
            <a:pPr algn="l" rtl="0" fontAlgn="base">
              <a:lnSpc>
                <a:spcPct val="150000"/>
              </a:lnSpc>
            </a:pPr>
            <a:r>
              <a:rPr lang="en-US" sz="2000" b="1" i="0" u="sng">
                <a:effectLst/>
                <a:latin typeface="Lato"/>
                <a:ea typeface="Lato"/>
                <a:cs typeface="Lato"/>
              </a:rPr>
              <a:t>Dual Enrollment Study</a:t>
            </a:r>
            <a:endParaRPr lang="en-US">
              <a:latin typeface="Lato"/>
              <a:ea typeface="Lato"/>
              <a:cs typeface="Lato"/>
            </a:endParaRPr>
          </a:p>
          <a:p>
            <a:pPr algn="l" rtl="0" fontAlgn="base"/>
            <a:r>
              <a:rPr lang="en-US" sz="1600" b="0" i="0">
                <a:solidFill>
                  <a:srgbClr val="000000"/>
                </a:solidFill>
                <a:effectLst/>
                <a:highlight>
                  <a:srgbClr val="FFFFFF"/>
                </a:highlight>
                <a:latin typeface="Lato"/>
                <a:ea typeface="Lato"/>
                <a:cs typeface="Lato"/>
              </a:rPr>
              <a:t>Research Question – “Where do UL system preparatory students go?” </a:t>
            </a:r>
          </a:p>
          <a:p>
            <a:pPr algn="l" rtl="0" fontAlgn="base"/>
            <a:endParaRPr lang="en-US" sz="1600" b="0" i="0" dirty="0">
              <a:solidFill>
                <a:srgbClr val="000000"/>
              </a:solidFill>
              <a:effectLst/>
              <a:highlight>
                <a:srgbClr val="FFFFFF"/>
              </a:highlight>
              <a:latin typeface="Lato" panose="020F0502020204030203" pitchFamily="34" charset="0"/>
              <a:ea typeface="Lato" panose="020F0502020204030203" pitchFamily="34" charset="0"/>
              <a:cs typeface="Lato" panose="020F0502020204030203" pitchFamily="34" charset="0"/>
            </a:endParaRPr>
          </a:p>
          <a:p>
            <a:pPr fontAlgn="base"/>
            <a:r>
              <a:rPr lang="en-US" sz="1600" b="0" i="0">
                <a:solidFill>
                  <a:srgbClr val="000000"/>
                </a:solidFill>
                <a:effectLst/>
                <a:highlight>
                  <a:srgbClr val="FFFFFF"/>
                </a:highlight>
                <a:latin typeface="Lato"/>
                <a:ea typeface="Lato"/>
                <a:cs typeface="Lato"/>
              </a:rPr>
              <a:t>The purpose of this project is to produce the first iteration of a dashboard to promote the analysis of ULS member institutions’ dual enrollment</a:t>
            </a:r>
            <a:r>
              <a:rPr lang="en-US" sz="1600">
                <a:solidFill>
                  <a:srgbClr val="000000"/>
                </a:solidFill>
                <a:highlight>
                  <a:srgbClr val="FFFFFF"/>
                </a:highlight>
                <a:latin typeface="Lato"/>
                <a:ea typeface="Lato"/>
                <a:cs typeface="Lato"/>
              </a:rPr>
              <a:t>.</a:t>
            </a:r>
            <a:r>
              <a:rPr lang="en-US" sz="1600" b="0" i="0">
                <a:solidFill>
                  <a:srgbClr val="000000"/>
                </a:solidFill>
                <a:effectLst/>
                <a:highlight>
                  <a:srgbClr val="FFFFFF"/>
                </a:highlight>
                <a:latin typeface="Lato"/>
                <a:ea typeface="Lato"/>
                <a:cs typeface="Lato"/>
              </a:rPr>
              <a:t> The project deliverable should provide insights into where students attend following dual enrollment at a ULS member institution. </a:t>
            </a:r>
          </a:p>
          <a:p>
            <a:pPr algn="l" rtl="0" fontAlgn="base"/>
            <a:endParaRPr lang="en-US" sz="1600" b="0" i="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8706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82568-2D74-CC68-1279-8A723CEB1D4C}"/>
              </a:ext>
            </a:extLst>
          </p:cNvPr>
          <p:cNvSpPr txBox="1"/>
          <p:nvPr/>
        </p:nvSpPr>
        <p:spPr>
          <a:xfrm>
            <a:off x="914400" y="685800"/>
            <a:ext cx="9253330" cy="553998"/>
          </a:xfrm>
          <a:prstGeom prst="rect">
            <a:avLst/>
          </a:prstGeom>
          <a:noFill/>
        </p:spPr>
        <p:txBody>
          <a:bodyPr wrap="square" lIns="0" tIns="0" rIns="0" bIns="91440" rtlCol="0" anchor="t">
            <a:spAutoFit/>
          </a:bodyPr>
          <a:lstStyle/>
          <a:p>
            <a:r>
              <a:rPr lang="en-US" sz="3000" dirty="0">
                <a:solidFill>
                  <a:srgbClr val="09203F"/>
                </a:solidFill>
                <a:latin typeface="Abril Fatface"/>
                <a:ea typeface="Roboto"/>
                <a:cs typeface="Poppins SemiBold"/>
              </a:rPr>
              <a:t>Timeline for Dual Enrollment Study</a:t>
            </a:r>
            <a:endParaRPr lang="en-US" sz="3000" dirty="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p:txBody>
      </p:sp>
      <p:sp>
        <p:nvSpPr>
          <p:cNvPr id="4" name="TextBox 3">
            <a:extLst>
              <a:ext uri="{FF2B5EF4-FFF2-40B4-BE49-F238E27FC236}">
                <a16:creationId xmlns:a16="http://schemas.microsoft.com/office/drawing/2014/main" id="{67B4D845-6551-3825-AB6F-0BD2A7E509C4}"/>
              </a:ext>
            </a:extLst>
          </p:cNvPr>
          <p:cNvSpPr txBox="1"/>
          <p:nvPr/>
        </p:nvSpPr>
        <p:spPr>
          <a:xfrm>
            <a:off x="914400" y="1257300"/>
            <a:ext cx="9253330" cy="230832"/>
          </a:xfrm>
          <a:prstGeom prst="rect">
            <a:avLst/>
          </a:prstGeom>
          <a:noFill/>
        </p:spPr>
        <p:txBody>
          <a:bodyPr wrap="square" lIns="0" tIns="0" rIns="0" bIns="0" rtlCol="0" anchor="t">
            <a:spAutoFit/>
          </a:bodyPr>
          <a:lstStyle/>
          <a:p>
            <a:r>
              <a:rPr lang="en-US" sz="1500">
                <a:solidFill>
                  <a:schemeClr val="accent3"/>
                </a:solidFill>
                <a:latin typeface="Lato"/>
                <a:ea typeface="Lato"/>
                <a:cs typeface="Lato"/>
              </a:rPr>
              <a:t> </a:t>
            </a:r>
            <a:endParaRPr lang="en-US" sz="1500">
              <a:solidFill>
                <a:schemeClr val="accent3"/>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4500" name="Diagram 4499">
            <a:extLst>
              <a:ext uri="{FF2B5EF4-FFF2-40B4-BE49-F238E27FC236}">
                <a16:creationId xmlns:a16="http://schemas.microsoft.com/office/drawing/2014/main" id="{D3CB2DB8-75EE-A2E5-C83D-FD6097A66789}"/>
              </a:ext>
            </a:extLst>
          </p:cNvPr>
          <p:cNvGraphicFramePr/>
          <p:nvPr>
            <p:extLst>
              <p:ext uri="{D42A27DB-BD31-4B8C-83A1-F6EECF244321}">
                <p14:modId xmlns:p14="http://schemas.microsoft.com/office/powerpoint/2010/main" val="1539580347"/>
              </p:ext>
            </p:extLst>
          </p:nvPr>
        </p:nvGraphicFramePr>
        <p:xfrm>
          <a:off x="762000" y="338811"/>
          <a:ext cx="10667997" cy="5931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40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0CAD-7713-47E3-09C2-583E2F376C4A}"/>
              </a:ext>
            </a:extLst>
          </p:cNvPr>
          <p:cNvSpPr>
            <a:spLocks noGrp="1"/>
          </p:cNvSpPr>
          <p:nvPr>
            <p:ph type="title"/>
          </p:nvPr>
        </p:nvSpPr>
        <p:spPr/>
        <p:txBody>
          <a:bodyPr/>
          <a:lstStyle/>
          <a:p>
            <a:r>
              <a:rPr lang="en-US" sz="3000">
                <a:solidFill>
                  <a:srgbClr val="09203F"/>
                </a:solidFill>
                <a:latin typeface="Abril Fatface"/>
                <a:ea typeface="Roboto"/>
                <a:cs typeface="Poppins SemiBold"/>
              </a:rPr>
              <a:t>Dual Enrollment Study</a:t>
            </a:r>
            <a:endParaRPr lang="en-US" sz="3000">
              <a:solidFill>
                <a:srgbClr val="09203F"/>
              </a:solidFill>
              <a:latin typeface="Abril Fatface" panose="02000503000000020003" pitchFamily="2" charset="77"/>
              <a:ea typeface="Roboto" panose="02000000000000000000" pitchFamily="2" charset="0"/>
              <a:cs typeface="Poppins SemiBold" panose="00000700000000000000" pitchFamily="2" charset="0"/>
            </a:endParaRPr>
          </a:p>
          <a:p>
            <a:r>
              <a:rPr lang="en-US" sz="1500">
                <a:solidFill>
                  <a:schemeClr val="accent3"/>
                </a:solidFill>
                <a:ea typeface="+mj-lt"/>
                <a:cs typeface="+mj-lt"/>
              </a:rPr>
              <a:t>Project Planning - Defining Scope and Goals</a:t>
            </a:r>
            <a:endParaRPr lang="en-US">
              <a:solidFill>
                <a:schemeClr val="accent3"/>
              </a:solidFill>
            </a:endParaRPr>
          </a:p>
        </p:txBody>
      </p:sp>
      <p:sp>
        <p:nvSpPr>
          <p:cNvPr id="3" name="Content Placeholder 2">
            <a:extLst>
              <a:ext uri="{FF2B5EF4-FFF2-40B4-BE49-F238E27FC236}">
                <a16:creationId xmlns:a16="http://schemas.microsoft.com/office/drawing/2014/main" id="{EAEAC4DE-248D-D2D5-F6D8-3AF13F84DD7F}"/>
              </a:ext>
            </a:extLst>
          </p:cNvPr>
          <p:cNvSpPr>
            <a:spLocks noGrp="1"/>
          </p:cNvSpPr>
          <p:nvPr>
            <p:ph idx="1"/>
          </p:nvPr>
        </p:nvSpPr>
        <p:spPr/>
        <p:txBody>
          <a:bodyPr vert="horz" lIns="91440" tIns="45720" rIns="91440" bIns="45720" rtlCol="0" anchor="t">
            <a:normAutofit lnSpcReduction="10000"/>
          </a:bodyPr>
          <a:lstStyle/>
          <a:p>
            <a:pPr>
              <a:buNone/>
            </a:pPr>
            <a:r>
              <a:rPr lang="en-US" b="1">
                <a:ea typeface="+mn-lt"/>
                <a:cs typeface="+mn-lt"/>
              </a:rPr>
              <a:t>Questions posed during initial discussions:</a:t>
            </a:r>
            <a:r>
              <a:rPr lang="en-US">
                <a:ea typeface="+mn-lt"/>
                <a:cs typeface="+mn-lt"/>
              </a:rPr>
              <a:t> </a:t>
            </a:r>
            <a:endParaRPr lang="en-US"/>
          </a:p>
          <a:p>
            <a:r>
              <a:rPr lang="en-US">
                <a:ea typeface="+mn-lt"/>
                <a:cs typeface="+mn-lt"/>
              </a:rPr>
              <a:t>Where do UL System Dual Enrollment students go? </a:t>
            </a:r>
            <a:endParaRPr lang="en-US"/>
          </a:p>
          <a:p>
            <a:r>
              <a:rPr lang="en-US">
                <a:ea typeface="+mn-lt"/>
                <a:cs typeface="+mn-lt"/>
              </a:rPr>
              <a:t>Do they continue in the system, in state, out of state?</a:t>
            </a:r>
            <a:endParaRPr lang="en-US"/>
          </a:p>
          <a:p>
            <a:r>
              <a:rPr lang="en-US">
                <a:ea typeface="+mn-lt"/>
                <a:cs typeface="+mn-lt"/>
              </a:rPr>
              <a:t>What types of institutions do they go to?</a:t>
            </a:r>
            <a:endParaRPr lang="en-US"/>
          </a:p>
          <a:p>
            <a:r>
              <a:rPr lang="en-US">
                <a:ea typeface="+mn-lt"/>
                <a:cs typeface="+mn-lt"/>
              </a:rPr>
              <a:t>Percent that continue?</a:t>
            </a:r>
            <a:endParaRPr lang="en-US"/>
          </a:p>
          <a:p>
            <a:r>
              <a:rPr lang="en-US">
                <a:ea typeface="+mn-lt"/>
                <a:cs typeface="+mn-lt"/>
              </a:rPr>
              <a:t>How does this differ by Pell eligibility, race, gender, or parish?</a:t>
            </a:r>
          </a:p>
          <a:p>
            <a:r>
              <a:rPr lang="en-US">
                <a:ea typeface="+mn-lt"/>
                <a:cs typeface="+mn-lt"/>
              </a:rPr>
              <a:t>What majors do they enter into? </a:t>
            </a:r>
            <a:endParaRPr lang="en-US"/>
          </a:p>
          <a:p>
            <a:r>
              <a:rPr lang="en-US">
                <a:ea typeface="+mn-lt"/>
                <a:cs typeface="+mn-lt"/>
              </a:rPr>
              <a:t>How do they perform compared to Non-Dual Enrollment Students?</a:t>
            </a:r>
            <a:endParaRPr lang="en-US"/>
          </a:p>
          <a:p>
            <a:endParaRPr lang="en-US" b="1"/>
          </a:p>
          <a:p>
            <a:endParaRPr lang="en-US">
              <a:ea typeface="+mn-lt"/>
              <a:cs typeface="+mn-lt"/>
            </a:endParaRPr>
          </a:p>
          <a:p>
            <a:endParaRPr lang="en-US">
              <a:ea typeface="+mn-lt"/>
              <a:cs typeface="+mn-lt"/>
            </a:endParaRPr>
          </a:p>
          <a:p>
            <a:endParaRPr lang="en-US"/>
          </a:p>
          <a:p>
            <a:endParaRPr lang="en-US"/>
          </a:p>
        </p:txBody>
      </p:sp>
    </p:spTree>
    <p:extLst>
      <p:ext uri="{BB962C8B-B14F-4D97-AF65-F5344CB8AC3E}">
        <p14:creationId xmlns:p14="http://schemas.microsoft.com/office/powerpoint/2010/main" val="408866236"/>
      </p:ext>
    </p:extLst>
  </p:cSld>
  <p:clrMapOvr>
    <a:masterClrMapping/>
  </p:clrMapOvr>
</p:sld>
</file>

<file path=ppt/theme/theme1.xml><?xml version="1.0" encoding="utf-8"?>
<a:theme xmlns:a="http://schemas.openxmlformats.org/drawingml/2006/main" name="1_Office Theme">
  <a:themeElements>
    <a:clrScheme name="NSU 1">
      <a:dk1>
        <a:srgbClr val="333333"/>
      </a:dk1>
      <a:lt1>
        <a:srgbClr val="FFFFFF"/>
      </a:lt1>
      <a:dk2>
        <a:srgbClr val="333333"/>
      </a:dk2>
      <a:lt2>
        <a:srgbClr val="F3F6F8"/>
      </a:lt2>
      <a:accent1>
        <a:srgbClr val="5F249F"/>
      </a:accent1>
      <a:accent2>
        <a:srgbClr val="F3F6F8"/>
      </a:accent2>
      <a:accent3>
        <a:srgbClr val="333333"/>
      </a:accent3>
      <a:accent4>
        <a:srgbClr val="555555"/>
      </a:accent4>
      <a:accent5>
        <a:srgbClr val="5E249F"/>
      </a:accent5>
      <a:accent6>
        <a:srgbClr val="5E249F"/>
      </a:accent6>
      <a:hlink>
        <a:srgbClr val="5E249F"/>
      </a:hlink>
      <a:folHlink>
        <a:srgbClr val="5E249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2691</TotalTime>
  <Words>3687</Words>
  <Application>Microsoft Office PowerPoint</Application>
  <PresentationFormat>Widescreen</PresentationFormat>
  <Paragraphs>461</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Dual Enrollment Study Project Planning - Defining Scope and Goals</vt:lpstr>
      <vt:lpstr>Dual Enrollment Study Project Planning - What can realistically get done?</vt:lpstr>
      <vt:lpstr>Dual Enrollment Study Project Planning - Sketch it Out!</vt:lpstr>
      <vt:lpstr>Dual Enrollment Study Project Planning – Tips for Success</vt:lpstr>
      <vt:lpstr>Dual Enrollment Study Data Sources (1/2)</vt:lpstr>
      <vt:lpstr>Dual Enrollment Study Data Sources (2/2)</vt:lpstr>
      <vt:lpstr>Dual Enrollment Study Tools Used (1/2)</vt:lpstr>
      <vt:lpstr>Dual Enrollment Study Tools Used (2/2)</vt:lpstr>
      <vt:lpstr>Dual Enrollment Study Technical Challenges</vt:lpstr>
      <vt:lpstr>Dual Enrollment Study Non-Technical Challenges</vt:lpstr>
      <vt:lpstr>Dual Enrollment Study Benefits Gained</vt:lpstr>
      <vt:lpstr>PowerPoint Presentation</vt:lpstr>
      <vt:lpstr>Retention/Graduation Study Project Planning - Expansion</vt:lpstr>
      <vt:lpstr>Retention/Graduation Study Data Sources </vt:lpstr>
      <vt:lpstr>Graduation/Retention Study Tools Used</vt:lpstr>
      <vt:lpstr>Colblindor – Before and After</vt:lpstr>
      <vt:lpstr>Retention/Graduation Study Project Planning - Defining Scope and Goals</vt:lpstr>
      <vt:lpstr>Retention/Graduation Study Project Planning - What can realistically get done?</vt:lpstr>
      <vt:lpstr>Retention/Graduation Study Project Planning – Tips for Success</vt:lpstr>
      <vt:lpstr>Retention/Graduation Study Technical Challenges</vt:lpstr>
      <vt:lpstr>Retention/Graduation Study Non-technical Challenges</vt:lpstr>
      <vt:lpstr>Retention/Graduation Study Benefits Gained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Gentry</dc:creator>
  <cp:lastModifiedBy>Dawn Mitchell</cp:lastModifiedBy>
  <cp:revision>222</cp:revision>
  <dcterms:created xsi:type="dcterms:W3CDTF">2022-04-26T18:00:55Z</dcterms:created>
  <dcterms:modified xsi:type="dcterms:W3CDTF">2024-07-16T18:11:10Z</dcterms:modified>
</cp:coreProperties>
</file>